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1"/>
  </p:notesMasterIdLst>
  <p:sldIdLst>
    <p:sldId id="260" r:id="rId5"/>
    <p:sldId id="261" r:id="rId6"/>
    <p:sldId id="262" r:id="rId7"/>
    <p:sldId id="263" r:id="rId8"/>
    <p:sldId id="264" r:id="rId9"/>
    <p:sldId id="265" r:id="rId1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pos="2016" userDrawn="1">
          <p15:clr>
            <a:srgbClr val="5ACBF0"/>
          </p15:clr>
        </p15:guide>
        <p15:guide id="4" pos="3744" userDrawn="1">
          <p15:clr>
            <a:srgbClr val="5ACBF0"/>
          </p15:clr>
        </p15:guide>
        <p15:guide id="5" orient="horz" pos="972" userDrawn="1">
          <p15:clr>
            <a:srgbClr val="A4A3A4"/>
          </p15:clr>
        </p15:guide>
        <p15:guide id="6" orient="horz" pos="2268" userDrawn="1">
          <p15:clr>
            <a:srgbClr val="A4A3A4"/>
          </p15:clr>
        </p15:guide>
        <p15:guide id="7" pos="1584" userDrawn="1">
          <p15:clr>
            <a:srgbClr val="A4A3A4"/>
          </p15:clr>
        </p15:guide>
        <p15:guide id="8" pos="4176" userDrawn="1">
          <p15:clr>
            <a:srgbClr val="A4A3A4"/>
          </p15:clr>
        </p15:guide>
        <p15:guide id="9" orient="horz" pos="1188" userDrawn="1">
          <p15:clr>
            <a:srgbClr val="5ACBF0"/>
          </p15:clr>
        </p15:guide>
        <p15:guide id="10" orient="horz" pos="2076" userDrawn="1">
          <p15:clr>
            <a:srgbClr val="5ACBF0"/>
          </p15:clr>
        </p15:guide>
        <p15:guide id="11" pos="288" userDrawn="1">
          <p15:clr>
            <a:srgbClr val="A4A3A4"/>
          </p15:clr>
        </p15:guide>
        <p15:guide id="12" pos="5472" userDrawn="1">
          <p15:clr>
            <a:srgbClr val="A4A3A4"/>
          </p15:clr>
        </p15:guide>
        <p15:guide id="13" orient="horz" pos="300" userDrawn="1">
          <p15:clr>
            <a:srgbClr val="A4A3A4"/>
          </p15:clr>
        </p15:guide>
        <p15:guide id="14" orient="horz" pos="2940" userDrawn="1">
          <p15:clr>
            <a:srgbClr val="A4A3A4"/>
          </p15:clr>
        </p15:guide>
        <p15:guide id="15" orient="horz" pos="16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7F7"/>
    <a:srgbClr val="EDF0FF"/>
    <a:srgbClr val="F1F1F1"/>
    <a:srgbClr val="E7E7E7"/>
    <a:srgbClr val="ECEEEE"/>
    <a:srgbClr val="F3F3F3"/>
    <a:srgbClr val="D2D5D5"/>
    <a:srgbClr val="C2C2C2"/>
    <a:srgbClr val="E2E2E2"/>
    <a:srgbClr val="355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09"/>
  </p:normalViewPr>
  <p:slideViewPr>
    <p:cSldViewPr snapToGrid="0">
      <p:cViewPr varScale="1">
        <p:scale>
          <a:sx n="154" d="100"/>
          <a:sy n="154" d="100"/>
        </p:scale>
        <p:origin x="342" y="132"/>
      </p:cViewPr>
      <p:guideLst>
        <p:guide pos="2880"/>
        <p:guide pos="2016"/>
        <p:guide pos="3744"/>
        <p:guide orient="horz" pos="972"/>
        <p:guide orient="horz" pos="2268"/>
        <p:guide pos="1584"/>
        <p:guide pos="4176"/>
        <p:guide orient="horz" pos="1188"/>
        <p:guide orient="horz" pos="2076"/>
        <p:guide pos="288"/>
        <p:guide pos="5472"/>
        <p:guide orient="horz" pos="300"/>
        <p:guide orient="horz" pos="294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794DEE-0DF8-674E-8520-81E920C93255}" type="datetimeFigureOut">
              <a:rPr lang="en-US" smtClean="0"/>
              <a:t>05/21/2025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5B2D75-D613-CB44-9191-378606553A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391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5B2D75-D613-CB44-9191-378606553A9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11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Gradient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93547B2-5427-0CE5-B451-E8A281EBC211}"/>
              </a:ext>
            </a:extLst>
          </p:cNvPr>
          <p:cNvSpPr/>
          <p:nvPr userDrawn="1"/>
        </p:nvSpPr>
        <p:spPr>
          <a:xfrm>
            <a:off x="1" y="-1"/>
            <a:ext cx="9143999" cy="3257551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565CC40-B999-D5AB-4E54-7BCA075C056B}"/>
              </a:ext>
            </a:extLst>
          </p:cNvPr>
          <p:cNvSpPr/>
          <p:nvPr userDrawn="1"/>
        </p:nvSpPr>
        <p:spPr>
          <a:xfrm>
            <a:off x="461351" y="476250"/>
            <a:ext cx="8221298" cy="36626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F95CB25E-02D7-BD80-5F2B-D921475989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38363" y="1322705"/>
            <a:ext cx="4867274" cy="317500"/>
          </a:xfrm>
        </p:spPr>
        <p:txBody>
          <a:bodyPr anchor="b">
            <a:normAutofit/>
          </a:bodyPr>
          <a:lstStyle>
            <a:lvl1pPr marL="0" indent="0" algn="ctr">
              <a:buNone/>
              <a:defRPr sz="12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63DA617-6077-8ACF-CE94-84176D3282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60873" y="4510689"/>
            <a:ext cx="1269742" cy="313116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1B9CF3F-2818-2DFD-2D08-9A29C69BC0A6}"/>
              </a:ext>
            </a:extLst>
          </p:cNvPr>
          <p:cNvCxnSpPr>
            <a:cxnSpLocks/>
          </p:cNvCxnSpPr>
          <p:nvPr userDrawn="1"/>
        </p:nvCxnSpPr>
        <p:spPr>
          <a:xfrm>
            <a:off x="4229100" y="2674221"/>
            <a:ext cx="6858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>
            <a:extLst>
              <a:ext uri="{FF2B5EF4-FFF2-40B4-BE49-F238E27FC236}">
                <a16:creationId xmlns:a16="http://schemas.microsoft.com/office/drawing/2014/main" id="{C1182EC5-B900-1A5D-5522-E2A6C367F1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3668" y="1896820"/>
            <a:ext cx="7696665" cy="443198"/>
          </a:xfrm>
        </p:spPr>
        <p:txBody>
          <a:bodyPr/>
          <a:lstStyle>
            <a:lvl1pPr algn="ctr">
              <a:defRPr b="0" i="0"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20" name="client logo">
            <a:extLst>
              <a:ext uri="{FF2B5EF4-FFF2-40B4-BE49-F238E27FC236}">
                <a16:creationId xmlns:a16="http://schemas.microsoft.com/office/drawing/2014/main" id="{771C3BAE-1672-B331-5583-94247B4B122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656513" y="4420391"/>
            <a:ext cx="1030287" cy="4937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Client Logo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B27BB867-D603-5A2C-CE47-BC0F8639E9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26942" y="2999731"/>
            <a:ext cx="5690116" cy="41909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 b="0" i="0" spc="0" baseline="0">
                <a:solidFill>
                  <a:schemeClr val="accent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or Presenter Information</a:t>
            </a:r>
          </a:p>
        </p:txBody>
      </p:sp>
    </p:spTree>
    <p:extLst>
      <p:ext uri="{BB962C8B-B14F-4D97-AF65-F5344CB8AC3E}">
        <p14:creationId xmlns:p14="http://schemas.microsoft.com/office/powerpoint/2010/main" val="2253804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043BEEF-5D98-FE27-DDC6-1CF89518CA7B}"/>
              </a:ext>
            </a:extLst>
          </p:cNvPr>
          <p:cNvSpPr/>
          <p:nvPr userDrawn="1"/>
        </p:nvSpPr>
        <p:spPr>
          <a:xfrm>
            <a:off x="1" y="0"/>
            <a:ext cx="3200399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3ECB2D3-E1BF-97FC-3FB3-CDA03949B84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43325" y="969963"/>
            <a:ext cx="4375150" cy="3203575"/>
          </a:xfrm>
        </p:spPr>
        <p:txBody>
          <a:bodyPr anchor="ctr"/>
          <a:lstStyle>
            <a:lvl1pPr marL="342900" indent="-342900">
              <a:buFont typeface="+mj-lt"/>
              <a:buAutoNum type="arabicPeriod"/>
              <a:defRPr/>
            </a:lvl1pPr>
            <a:lvl2pPr marL="628650" indent="-342900">
              <a:buFont typeface="+mj-lt"/>
              <a:buAutoNum type="arabicPeriod"/>
              <a:defRPr/>
            </a:lvl2pPr>
            <a:lvl3pPr marL="921258" indent="-342900">
              <a:buFont typeface="+mj-lt"/>
              <a:buAutoNum type="arabicPeriod"/>
              <a:defRPr/>
            </a:lvl3pPr>
            <a:lvl4pPr marL="1204722" indent="-342900">
              <a:buFont typeface="+mj-lt"/>
              <a:buAutoNum type="arabicPeriod"/>
              <a:defRPr/>
            </a:lvl4pPr>
            <a:lvl5pPr marL="1497330" indent="-342900">
              <a:buFont typeface="+mj-lt"/>
              <a:buAutoNum type="arabicPeriod"/>
              <a:defRPr/>
            </a:lvl5pPr>
          </a:lstStyle>
          <a:p>
            <a:pPr lvl="0"/>
            <a:r>
              <a:rPr lang="en-US"/>
              <a:t>Click to Add Section Title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9D43F2-785C-A9CA-28F8-F8B330F471C6}"/>
              </a:ext>
            </a:extLst>
          </p:cNvPr>
          <p:cNvSpPr txBox="1">
            <a:spLocks/>
          </p:cNvSpPr>
          <p:nvPr userDrawn="1"/>
        </p:nvSpPr>
        <p:spPr>
          <a:xfrm>
            <a:off x="463550" y="409153"/>
            <a:ext cx="1927312" cy="49244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defTabSz="685800">
              <a:lnSpc>
                <a:spcPct val="95000"/>
              </a:lnSpc>
              <a:spcBef>
                <a:spcPct val="0"/>
              </a:spcBef>
              <a:buNone/>
              <a:defRPr lang="en-US" sz="3200" baseline="0" dirty="0"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Agenda</a:t>
            </a:r>
          </a:p>
        </p:txBody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16DC146F-3124-8D8E-115C-892A68F8F9FD}"/>
              </a:ext>
            </a:extLst>
          </p:cNvPr>
          <p:cNvSpPr/>
          <p:nvPr userDrawn="1"/>
        </p:nvSpPr>
        <p:spPr>
          <a:xfrm>
            <a:off x="2514599" y="476250"/>
            <a:ext cx="6175887" cy="4190999"/>
          </a:xfrm>
          <a:custGeom>
            <a:avLst/>
            <a:gdLst>
              <a:gd name="connsiteX0" fmla="*/ 0 w 10982632"/>
              <a:gd name="connsiteY0" fmla="*/ 0 h 4380270"/>
              <a:gd name="connsiteX1" fmla="*/ 10982632 w 10982632"/>
              <a:gd name="connsiteY1" fmla="*/ 0 h 4380270"/>
              <a:gd name="connsiteX2" fmla="*/ 10982632 w 10982632"/>
              <a:gd name="connsiteY2" fmla="*/ 4380270 h 4380270"/>
              <a:gd name="connsiteX3" fmla="*/ 0 w 10982632"/>
              <a:gd name="connsiteY3" fmla="*/ 4380270 h 4380270"/>
              <a:gd name="connsiteX4" fmla="*/ 0 w 10982632"/>
              <a:gd name="connsiteY4" fmla="*/ 0 h 4380270"/>
              <a:gd name="connsiteX0" fmla="*/ 0 w 10982632"/>
              <a:gd name="connsiteY0" fmla="*/ 0 h 4380270"/>
              <a:gd name="connsiteX1" fmla="*/ 5487709 w 10982632"/>
              <a:gd name="connsiteY1" fmla="*/ 5585 h 4380270"/>
              <a:gd name="connsiteX2" fmla="*/ 10982632 w 10982632"/>
              <a:gd name="connsiteY2" fmla="*/ 0 h 4380270"/>
              <a:gd name="connsiteX3" fmla="*/ 10982632 w 10982632"/>
              <a:gd name="connsiteY3" fmla="*/ 4380270 h 4380270"/>
              <a:gd name="connsiteX4" fmla="*/ 0 w 10982632"/>
              <a:gd name="connsiteY4" fmla="*/ 4380270 h 4380270"/>
              <a:gd name="connsiteX5" fmla="*/ 0 w 10982632"/>
              <a:gd name="connsiteY5" fmla="*/ 0 h 4380270"/>
              <a:gd name="connsiteX0" fmla="*/ 0 w 10982632"/>
              <a:gd name="connsiteY0" fmla="*/ 0 h 4382801"/>
              <a:gd name="connsiteX1" fmla="*/ 5487709 w 10982632"/>
              <a:gd name="connsiteY1" fmla="*/ 5585 h 4382801"/>
              <a:gd name="connsiteX2" fmla="*/ 10982632 w 10982632"/>
              <a:gd name="connsiteY2" fmla="*/ 0 h 4382801"/>
              <a:gd name="connsiteX3" fmla="*/ 10982632 w 10982632"/>
              <a:gd name="connsiteY3" fmla="*/ 4380270 h 4382801"/>
              <a:gd name="connsiteX4" fmla="*/ 5487709 w 10982632"/>
              <a:gd name="connsiteY4" fmla="*/ 4382801 h 4382801"/>
              <a:gd name="connsiteX5" fmla="*/ 0 w 10982632"/>
              <a:gd name="connsiteY5" fmla="*/ 4380270 h 4382801"/>
              <a:gd name="connsiteX6" fmla="*/ 0 w 10982632"/>
              <a:gd name="connsiteY6" fmla="*/ 0 h 4382801"/>
              <a:gd name="connsiteX0" fmla="*/ 5487709 w 10982632"/>
              <a:gd name="connsiteY0" fmla="*/ 4382801 h 4474241"/>
              <a:gd name="connsiteX1" fmla="*/ 0 w 10982632"/>
              <a:gd name="connsiteY1" fmla="*/ 4380270 h 4474241"/>
              <a:gd name="connsiteX2" fmla="*/ 0 w 10982632"/>
              <a:gd name="connsiteY2" fmla="*/ 0 h 4474241"/>
              <a:gd name="connsiteX3" fmla="*/ 5487709 w 10982632"/>
              <a:gd name="connsiteY3" fmla="*/ 5585 h 4474241"/>
              <a:gd name="connsiteX4" fmla="*/ 10982632 w 10982632"/>
              <a:gd name="connsiteY4" fmla="*/ 0 h 4474241"/>
              <a:gd name="connsiteX5" fmla="*/ 10982632 w 10982632"/>
              <a:gd name="connsiteY5" fmla="*/ 4380270 h 4474241"/>
              <a:gd name="connsiteX6" fmla="*/ 5579149 w 10982632"/>
              <a:gd name="connsiteY6" fmla="*/ 4474241 h 4474241"/>
              <a:gd name="connsiteX0" fmla="*/ 5487709 w 10982632"/>
              <a:gd name="connsiteY0" fmla="*/ 4382801 h 4382801"/>
              <a:gd name="connsiteX1" fmla="*/ 0 w 10982632"/>
              <a:gd name="connsiteY1" fmla="*/ 4380270 h 4382801"/>
              <a:gd name="connsiteX2" fmla="*/ 0 w 10982632"/>
              <a:gd name="connsiteY2" fmla="*/ 0 h 4382801"/>
              <a:gd name="connsiteX3" fmla="*/ 5487709 w 10982632"/>
              <a:gd name="connsiteY3" fmla="*/ 5585 h 4382801"/>
              <a:gd name="connsiteX4" fmla="*/ 10982632 w 10982632"/>
              <a:gd name="connsiteY4" fmla="*/ 0 h 4382801"/>
              <a:gd name="connsiteX5" fmla="*/ 10982632 w 10982632"/>
              <a:gd name="connsiteY5" fmla="*/ 4380270 h 4382801"/>
              <a:gd name="connsiteX6" fmla="*/ 5481758 w 10982632"/>
              <a:gd name="connsiteY6" fmla="*/ 4382260 h 438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82632" h="4382801">
                <a:moveTo>
                  <a:pt x="5487709" y="4382801"/>
                </a:moveTo>
                <a:lnTo>
                  <a:pt x="0" y="4380270"/>
                </a:lnTo>
                <a:lnTo>
                  <a:pt x="0" y="0"/>
                </a:lnTo>
                <a:lnTo>
                  <a:pt x="5487709" y="5585"/>
                </a:lnTo>
                <a:lnTo>
                  <a:pt x="10982632" y="0"/>
                </a:lnTo>
                <a:lnTo>
                  <a:pt x="10982632" y="4380270"/>
                </a:lnTo>
                <a:lnTo>
                  <a:pt x="5481758" y="4382260"/>
                </a:lnTo>
              </a:path>
            </a:pathLst>
          </a:custGeom>
          <a:noFill/>
          <a:ln w="19050" cap="rnd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4195EFA-C9FC-607B-18A4-6FBBCF7B9B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8154" y="4698485"/>
            <a:ext cx="1122802" cy="27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292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72E4A96-F5C1-3A19-9B1F-D9C30B2C41BD}"/>
              </a:ext>
            </a:extLst>
          </p:cNvPr>
          <p:cNvSpPr/>
          <p:nvPr userDrawn="1"/>
        </p:nvSpPr>
        <p:spPr>
          <a:xfrm>
            <a:off x="1" y="0"/>
            <a:ext cx="3200399" cy="5143500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83A4339-560E-8539-49B4-218D85831B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8154" y="4698485"/>
            <a:ext cx="1122802" cy="27879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F1E6273-F0BA-6B13-1054-4A52F18FFEA2}"/>
              </a:ext>
            </a:extLst>
          </p:cNvPr>
          <p:cNvSpPr/>
          <p:nvPr userDrawn="1"/>
        </p:nvSpPr>
        <p:spPr>
          <a:xfrm>
            <a:off x="2514600" y="476250"/>
            <a:ext cx="6175887" cy="4191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3ECB2D3-E1BF-97FC-3FB3-CDA03949B84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0400" y="1134363"/>
            <a:ext cx="4849091" cy="2871216"/>
          </a:xfrm>
        </p:spPr>
        <p:txBody>
          <a:bodyPr anchor="ctr"/>
          <a:lstStyle>
            <a:lvl1pPr marL="342900" indent="-342900">
              <a:buFont typeface="+mj-lt"/>
              <a:buAutoNum type="arabicPeriod"/>
              <a:defRPr/>
            </a:lvl1pPr>
            <a:lvl2pPr marL="628650" indent="-342900">
              <a:buFont typeface="+mj-lt"/>
              <a:buAutoNum type="arabicPeriod"/>
              <a:defRPr/>
            </a:lvl2pPr>
            <a:lvl3pPr marL="921258" indent="-342900">
              <a:buFont typeface="+mj-lt"/>
              <a:buAutoNum type="arabicPeriod"/>
              <a:defRPr/>
            </a:lvl3pPr>
            <a:lvl4pPr marL="1204722" indent="-342900">
              <a:buFont typeface="+mj-lt"/>
              <a:buAutoNum type="arabicPeriod"/>
              <a:defRPr/>
            </a:lvl4pPr>
            <a:lvl5pPr marL="1497330" indent="-342900">
              <a:buFont typeface="+mj-lt"/>
              <a:buAutoNum type="arabicPeriod"/>
              <a:defRPr/>
            </a:lvl5pPr>
          </a:lstStyle>
          <a:p>
            <a:pPr lvl="0"/>
            <a:r>
              <a:rPr lang="en-US"/>
              <a:t>Click to Add Section Title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9D43F2-785C-A9CA-28F8-F8B330F471C6}"/>
              </a:ext>
            </a:extLst>
          </p:cNvPr>
          <p:cNvSpPr txBox="1">
            <a:spLocks/>
          </p:cNvSpPr>
          <p:nvPr userDrawn="1"/>
        </p:nvSpPr>
        <p:spPr>
          <a:xfrm>
            <a:off x="463550" y="409153"/>
            <a:ext cx="1927312" cy="49244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defTabSz="685800">
              <a:lnSpc>
                <a:spcPct val="95000"/>
              </a:lnSpc>
              <a:spcBef>
                <a:spcPct val="0"/>
              </a:spcBef>
              <a:buNone/>
              <a:defRPr lang="en-US" sz="3200" baseline="0" dirty="0"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>
                <a:solidFill>
                  <a:schemeClr val="bg1"/>
                </a:solidFill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983001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405915F-0177-3ADD-B3E6-DC3873914C3C}"/>
              </a:ext>
            </a:extLst>
          </p:cNvPr>
          <p:cNvSpPr/>
          <p:nvPr userDrawn="1"/>
        </p:nvSpPr>
        <p:spPr>
          <a:xfrm>
            <a:off x="1" y="476250"/>
            <a:ext cx="8686799" cy="3928602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82A7E8-99C1-BF25-019F-8A1D5B78F9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2055515"/>
            <a:ext cx="6163056" cy="4114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6" name="Text Placeholder 26">
            <a:extLst>
              <a:ext uri="{FF2B5EF4-FFF2-40B4-BE49-F238E27FC236}">
                <a16:creationId xmlns:a16="http://schemas.microsoft.com/office/drawing/2014/main" id="{ED6B3D7B-238A-C293-A60F-C9F1F42A94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3" y="1568450"/>
            <a:ext cx="6163055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6555709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hoto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3D575FC2-CC76-D0C1-04EF-651E288083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1143958"/>
            <a:ext cx="3642106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F5C6C-F646-C01A-F621-17E1D248C2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631024"/>
            <a:ext cx="3642106" cy="2042759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00491F1-344C-3A80-77F0-4C12FF000A24}"/>
              </a:ext>
            </a:extLst>
          </p:cNvPr>
          <p:cNvGrpSpPr/>
          <p:nvPr userDrawn="1"/>
        </p:nvGrpSpPr>
        <p:grpSpPr>
          <a:xfrm>
            <a:off x="4463658" y="476250"/>
            <a:ext cx="4680343" cy="4191000"/>
            <a:chOff x="4463658" y="476250"/>
            <a:chExt cx="4680343" cy="4191000"/>
          </a:xfrm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8699936-B8E4-9243-4A77-9B9A853B0B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72001" y="476250"/>
              <a:ext cx="4572000" cy="4191000"/>
            </a:xfrm>
            <a:prstGeom prst="rect">
              <a:avLst/>
            </a:prstGeom>
            <a:effectLst/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F03E87D-D64B-E965-ED75-06BF2FB1BD05}"/>
                </a:ext>
              </a:extLst>
            </p:cNvPr>
            <p:cNvSpPr/>
            <p:nvPr userDrawn="1"/>
          </p:nvSpPr>
          <p:spPr>
            <a:xfrm>
              <a:off x="4463658" y="476250"/>
              <a:ext cx="108342" cy="1030343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25023548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hoto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3D575FC2-CC76-D0C1-04EF-651E288083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1143958"/>
            <a:ext cx="3642106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F5C6C-F646-C01A-F621-17E1D248C2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631024"/>
            <a:ext cx="3642106" cy="2042759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00491F1-344C-3A80-77F0-4C12FF000A24}"/>
              </a:ext>
            </a:extLst>
          </p:cNvPr>
          <p:cNvGrpSpPr/>
          <p:nvPr userDrawn="1"/>
        </p:nvGrpSpPr>
        <p:grpSpPr>
          <a:xfrm>
            <a:off x="4463658" y="476250"/>
            <a:ext cx="4680343" cy="4191000"/>
            <a:chOff x="4463658" y="476250"/>
            <a:chExt cx="4680343" cy="4191000"/>
          </a:xfrm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8699936-B8E4-9243-4A77-9B9A853B0B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72001" y="476250"/>
              <a:ext cx="4572000" cy="4191000"/>
            </a:xfrm>
            <a:prstGeom prst="rect">
              <a:avLst/>
            </a:prstGeom>
            <a:effectLst/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F03E87D-D64B-E965-ED75-06BF2FB1BD05}"/>
                </a:ext>
              </a:extLst>
            </p:cNvPr>
            <p:cNvSpPr/>
            <p:nvPr userDrawn="1"/>
          </p:nvSpPr>
          <p:spPr>
            <a:xfrm>
              <a:off x="4463658" y="476250"/>
              <a:ext cx="108342" cy="1030343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25632456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hoto –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0CB183-CB97-BEE8-9289-65460FF119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8227" y="235390"/>
            <a:ext cx="8709433" cy="421750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4A0DCF6-5F59-C1CC-ADD9-C7D6F0B1A633}"/>
              </a:ext>
            </a:extLst>
          </p:cNvPr>
          <p:cNvSpPr/>
          <p:nvPr userDrawn="1"/>
        </p:nvSpPr>
        <p:spPr>
          <a:xfrm>
            <a:off x="0" y="476250"/>
            <a:ext cx="4572000" cy="3767328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F5C6C-F646-C01A-F621-17E1D248C2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631024"/>
            <a:ext cx="3642106" cy="20427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3D575FC2-CC76-D0C1-04EF-651E288083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1143958"/>
            <a:ext cx="3642106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31295078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hoto –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F6D5AF8-4359-54E7-A42B-7AD4975EBE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08227" y="235390"/>
            <a:ext cx="8709433" cy="421750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4A0DCF6-5F59-C1CC-ADD9-C7D6F0B1A633}"/>
              </a:ext>
            </a:extLst>
          </p:cNvPr>
          <p:cNvSpPr/>
          <p:nvPr userDrawn="1"/>
        </p:nvSpPr>
        <p:spPr>
          <a:xfrm>
            <a:off x="0" y="476250"/>
            <a:ext cx="4572000" cy="3767328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F5C6C-F646-C01A-F621-17E1D248C2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631024"/>
            <a:ext cx="3642106" cy="20427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3D575FC2-CC76-D0C1-04EF-651E288083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1143958"/>
            <a:ext cx="3642106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7253986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hoto –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05A1129-65FF-ACF7-CB7E-9FA7516593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8227" y="235389"/>
            <a:ext cx="8709433" cy="4217504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78581D7-4E4F-E0CA-DFE1-965E4702ECDA}"/>
              </a:ext>
            </a:extLst>
          </p:cNvPr>
          <p:cNvGrpSpPr/>
          <p:nvPr userDrawn="1"/>
        </p:nvGrpSpPr>
        <p:grpSpPr>
          <a:xfrm>
            <a:off x="0" y="476250"/>
            <a:ext cx="4680341" cy="3767328"/>
            <a:chOff x="0" y="451842"/>
            <a:chExt cx="4680341" cy="3767328"/>
          </a:xfrm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EAA7722-99FB-731B-842B-214E1D4CFE81}"/>
                </a:ext>
              </a:extLst>
            </p:cNvPr>
            <p:cNvSpPr/>
            <p:nvPr/>
          </p:nvSpPr>
          <p:spPr>
            <a:xfrm>
              <a:off x="0" y="451842"/>
              <a:ext cx="4572000" cy="3767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9CB49C0-EE38-7E5D-3EDA-68F609435838}"/>
                </a:ext>
              </a:extLst>
            </p:cNvPr>
            <p:cNvSpPr/>
            <p:nvPr/>
          </p:nvSpPr>
          <p:spPr>
            <a:xfrm>
              <a:off x="4571999" y="451842"/>
              <a:ext cx="108342" cy="1030343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34F5C6C-F646-C01A-F621-17E1D248C2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631024"/>
            <a:ext cx="3642106" cy="2042759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3D575FC2-CC76-D0C1-04EF-651E288083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1143958"/>
            <a:ext cx="3642106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3126419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hoto –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05A1129-65FF-ACF7-CB7E-9FA7516593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08226" y="235390"/>
            <a:ext cx="8709433" cy="4217504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78581D7-4E4F-E0CA-DFE1-965E4702ECDA}"/>
              </a:ext>
            </a:extLst>
          </p:cNvPr>
          <p:cNvGrpSpPr/>
          <p:nvPr userDrawn="1"/>
        </p:nvGrpSpPr>
        <p:grpSpPr>
          <a:xfrm>
            <a:off x="0" y="476250"/>
            <a:ext cx="4680341" cy="3767328"/>
            <a:chOff x="0" y="451842"/>
            <a:chExt cx="4680341" cy="3767328"/>
          </a:xfrm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EAA7722-99FB-731B-842B-214E1D4CFE81}"/>
                </a:ext>
              </a:extLst>
            </p:cNvPr>
            <p:cNvSpPr/>
            <p:nvPr/>
          </p:nvSpPr>
          <p:spPr>
            <a:xfrm>
              <a:off x="0" y="451842"/>
              <a:ext cx="4572000" cy="3767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9CB49C0-EE38-7E5D-3EDA-68F609435838}"/>
                </a:ext>
              </a:extLst>
            </p:cNvPr>
            <p:cNvSpPr/>
            <p:nvPr/>
          </p:nvSpPr>
          <p:spPr>
            <a:xfrm>
              <a:off x="4571999" y="451842"/>
              <a:ext cx="108342" cy="1030343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34F5C6C-F646-C01A-F621-17E1D248C2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631024"/>
            <a:ext cx="3642106" cy="2042759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3D575FC2-CC76-D0C1-04EF-651E288083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1143958"/>
            <a:ext cx="3642106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30686802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hoto –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EE752BE-3FCD-15BA-F191-8B5A14D8CB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6642" y="0"/>
            <a:ext cx="6617355" cy="466725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275BBF9-58DA-8353-2547-35698EE25114}"/>
              </a:ext>
            </a:extLst>
          </p:cNvPr>
          <p:cNvSpPr/>
          <p:nvPr userDrawn="1"/>
        </p:nvSpPr>
        <p:spPr>
          <a:xfrm>
            <a:off x="0" y="476250"/>
            <a:ext cx="4564641" cy="3124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F5C6C-F646-C01A-F621-17E1D248C2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386375"/>
            <a:ext cx="3642106" cy="1588856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3D575FC2-CC76-D0C1-04EF-651E288083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899308"/>
            <a:ext cx="3642106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3790817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Gradient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lient logo">
            <a:extLst>
              <a:ext uri="{FF2B5EF4-FFF2-40B4-BE49-F238E27FC236}">
                <a16:creationId xmlns:a16="http://schemas.microsoft.com/office/drawing/2014/main" id="{771C3BAE-1672-B331-5583-94247B4B122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862929" y="4547346"/>
            <a:ext cx="1030287" cy="4937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Client Logo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63DA617-6077-8ACF-CE94-84176D3282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026965" y="4637644"/>
            <a:ext cx="1269742" cy="313116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0FDDE720-F035-62AE-E1DE-AD12CF7F5EA5}"/>
              </a:ext>
            </a:extLst>
          </p:cNvPr>
          <p:cNvGrpSpPr/>
          <p:nvPr userDrawn="1"/>
        </p:nvGrpSpPr>
        <p:grpSpPr>
          <a:xfrm>
            <a:off x="1" y="-1"/>
            <a:ext cx="9143999" cy="4422371"/>
            <a:chOff x="1" y="-1"/>
            <a:chExt cx="9143999" cy="4422371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F565AB29-07AD-2ABD-DEB0-315A29595FE3}"/>
                </a:ext>
              </a:extLst>
            </p:cNvPr>
            <p:cNvSpPr/>
            <p:nvPr userDrawn="1"/>
          </p:nvSpPr>
          <p:spPr>
            <a:xfrm>
              <a:off x="1" y="-1"/>
              <a:ext cx="9143999" cy="4422371"/>
            </a:xfrm>
            <a:prstGeom prst="rect">
              <a:avLst/>
            </a:prstGeom>
            <a:gradFill flip="none" rotWithShape="1">
              <a:gsLst>
                <a:gs pos="2000">
                  <a:schemeClr val="accent2"/>
                </a:gs>
                <a:gs pos="93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3" name="Rectangle 19">
              <a:extLst>
                <a:ext uri="{FF2B5EF4-FFF2-40B4-BE49-F238E27FC236}">
                  <a16:creationId xmlns:a16="http://schemas.microsoft.com/office/drawing/2014/main" id="{440511FC-9CC5-C182-749D-9E021991DFB9}"/>
                </a:ext>
              </a:extLst>
            </p:cNvPr>
            <p:cNvSpPr/>
            <p:nvPr userDrawn="1"/>
          </p:nvSpPr>
          <p:spPr>
            <a:xfrm>
              <a:off x="453513" y="476251"/>
              <a:ext cx="8236974" cy="3468516"/>
            </a:xfrm>
            <a:custGeom>
              <a:avLst/>
              <a:gdLst>
                <a:gd name="connsiteX0" fmla="*/ 0 w 10982632"/>
                <a:gd name="connsiteY0" fmla="*/ 0 h 4380270"/>
                <a:gd name="connsiteX1" fmla="*/ 10982632 w 10982632"/>
                <a:gd name="connsiteY1" fmla="*/ 0 h 4380270"/>
                <a:gd name="connsiteX2" fmla="*/ 10982632 w 10982632"/>
                <a:gd name="connsiteY2" fmla="*/ 4380270 h 4380270"/>
                <a:gd name="connsiteX3" fmla="*/ 0 w 10982632"/>
                <a:gd name="connsiteY3" fmla="*/ 4380270 h 4380270"/>
                <a:gd name="connsiteX4" fmla="*/ 0 w 10982632"/>
                <a:gd name="connsiteY4" fmla="*/ 0 h 4380270"/>
                <a:gd name="connsiteX0" fmla="*/ 0 w 10982632"/>
                <a:gd name="connsiteY0" fmla="*/ 0 h 4380270"/>
                <a:gd name="connsiteX1" fmla="*/ 5487709 w 10982632"/>
                <a:gd name="connsiteY1" fmla="*/ 5585 h 4380270"/>
                <a:gd name="connsiteX2" fmla="*/ 10982632 w 10982632"/>
                <a:gd name="connsiteY2" fmla="*/ 0 h 4380270"/>
                <a:gd name="connsiteX3" fmla="*/ 10982632 w 10982632"/>
                <a:gd name="connsiteY3" fmla="*/ 4380270 h 4380270"/>
                <a:gd name="connsiteX4" fmla="*/ 0 w 10982632"/>
                <a:gd name="connsiteY4" fmla="*/ 4380270 h 4380270"/>
                <a:gd name="connsiteX5" fmla="*/ 0 w 10982632"/>
                <a:gd name="connsiteY5" fmla="*/ 0 h 4380270"/>
                <a:gd name="connsiteX0" fmla="*/ 0 w 10982632"/>
                <a:gd name="connsiteY0" fmla="*/ 0 h 4382801"/>
                <a:gd name="connsiteX1" fmla="*/ 5487709 w 10982632"/>
                <a:gd name="connsiteY1" fmla="*/ 5585 h 4382801"/>
                <a:gd name="connsiteX2" fmla="*/ 10982632 w 10982632"/>
                <a:gd name="connsiteY2" fmla="*/ 0 h 4382801"/>
                <a:gd name="connsiteX3" fmla="*/ 10982632 w 10982632"/>
                <a:gd name="connsiteY3" fmla="*/ 4380270 h 4382801"/>
                <a:gd name="connsiteX4" fmla="*/ 5487709 w 10982632"/>
                <a:gd name="connsiteY4" fmla="*/ 4382801 h 4382801"/>
                <a:gd name="connsiteX5" fmla="*/ 0 w 10982632"/>
                <a:gd name="connsiteY5" fmla="*/ 4380270 h 4382801"/>
                <a:gd name="connsiteX6" fmla="*/ 0 w 10982632"/>
                <a:gd name="connsiteY6" fmla="*/ 0 h 4382801"/>
                <a:gd name="connsiteX0" fmla="*/ 5487709 w 10982632"/>
                <a:gd name="connsiteY0" fmla="*/ 4382801 h 4474241"/>
                <a:gd name="connsiteX1" fmla="*/ 0 w 10982632"/>
                <a:gd name="connsiteY1" fmla="*/ 4380270 h 4474241"/>
                <a:gd name="connsiteX2" fmla="*/ 0 w 10982632"/>
                <a:gd name="connsiteY2" fmla="*/ 0 h 4474241"/>
                <a:gd name="connsiteX3" fmla="*/ 5487709 w 10982632"/>
                <a:gd name="connsiteY3" fmla="*/ 5585 h 4474241"/>
                <a:gd name="connsiteX4" fmla="*/ 10982632 w 10982632"/>
                <a:gd name="connsiteY4" fmla="*/ 0 h 4474241"/>
                <a:gd name="connsiteX5" fmla="*/ 10982632 w 10982632"/>
                <a:gd name="connsiteY5" fmla="*/ 4380270 h 4474241"/>
                <a:gd name="connsiteX6" fmla="*/ 5579149 w 10982632"/>
                <a:gd name="connsiteY6" fmla="*/ 4474241 h 4474241"/>
                <a:gd name="connsiteX0" fmla="*/ 5487709 w 10982632"/>
                <a:gd name="connsiteY0" fmla="*/ 4382801 h 4382801"/>
                <a:gd name="connsiteX1" fmla="*/ 0 w 10982632"/>
                <a:gd name="connsiteY1" fmla="*/ 4380270 h 4382801"/>
                <a:gd name="connsiteX2" fmla="*/ 0 w 10982632"/>
                <a:gd name="connsiteY2" fmla="*/ 0 h 4382801"/>
                <a:gd name="connsiteX3" fmla="*/ 5487709 w 10982632"/>
                <a:gd name="connsiteY3" fmla="*/ 5585 h 4382801"/>
                <a:gd name="connsiteX4" fmla="*/ 10982632 w 10982632"/>
                <a:gd name="connsiteY4" fmla="*/ 0 h 4382801"/>
                <a:gd name="connsiteX5" fmla="*/ 10982632 w 10982632"/>
                <a:gd name="connsiteY5" fmla="*/ 4380270 h 4382801"/>
                <a:gd name="connsiteX6" fmla="*/ 5481758 w 10982632"/>
                <a:gd name="connsiteY6" fmla="*/ 4382260 h 438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82632" h="4382801">
                  <a:moveTo>
                    <a:pt x="5487709" y="4382801"/>
                  </a:moveTo>
                  <a:lnTo>
                    <a:pt x="0" y="4380270"/>
                  </a:lnTo>
                  <a:lnTo>
                    <a:pt x="0" y="0"/>
                  </a:lnTo>
                  <a:lnTo>
                    <a:pt x="5487709" y="5585"/>
                  </a:lnTo>
                  <a:lnTo>
                    <a:pt x="10982632" y="0"/>
                  </a:lnTo>
                  <a:lnTo>
                    <a:pt x="10982632" y="4380270"/>
                  </a:lnTo>
                  <a:lnTo>
                    <a:pt x="5481758" y="4382260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FDE8CE0-403B-453E-10EA-5D8F813A3255}"/>
              </a:ext>
            </a:extLst>
          </p:cNvPr>
          <p:cNvCxnSpPr>
            <a:cxnSpLocks/>
          </p:cNvCxnSpPr>
          <p:nvPr userDrawn="1"/>
        </p:nvCxnSpPr>
        <p:spPr>
          <a:xfrm>
            <a:off x="4229100" y="2735927"/>
            <a:ext cx="685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F95CB25E-02D7-BD80-5F2B-D921475989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38363" y="1007320"/>
            <a:ext cx="4867274" cy="317500"/>
          </a:xfrm>
        </p:spPr>
        <p:txBody>
          <a:bodyPr anchor="b">
            <a:noAutofit/>
          </a:bodyPr>
          <a:lstStyle>
            <a:lvl1pPr marL="0" indent="0" algn="ctr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C1182EC5-B900-1A5D-5522-E2A6C367F1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3668" y="1495124"/>
            <a:ext cx="7696665" cy="443198"/>
          </a:xfrm>
        </p:spPr>
        <p:txBody>
          <a:bodyPr/>
          <a:lstStyle>
            <a:lvl1pPr algn="ctr">
              <a:defRPr b="0" i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B27BB867-D603-5A2C-CE47-BC0F8639E9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26942" y="3074026"/>
            <a:ext cx="5690116" cy="419099"/>
          </a:xfrm>
        </p:spPr>
        <p:txBody>
          <a:bodyPr anchor="t">
            <a:noAutofit/>
          </a:bodyPr>
          <a:lstStyle>
            <a:lvl1pPr marL="0" indent="0" algn="ctr">
              <a:buNone/>
              <a:defRPr sz="1200" b="0" i="0" spc="0" baseline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or Presenter Information</a:t>
            </a:r>
          </a:p>
        </p:txBody>
      </p:sp>
    </p:spTree>
    <p:extLst>
      <p:ext uri="{BB962C8B-B14F-4D97-AF65-F5344CB8AC3E}">
        <p14:creationId xmlns:p14="http://schemas.microsoft.com/office/powerpoint/2010/main" val="42581507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hoto –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EE752BE-3FCD-15BA-F191-8B5A14D8CB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6642" y="0"/>
            <a:ext cx="6617355" cy="466725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275BBF9-58DA-8353-2547-35698EE25114}"/>
              </a:ext>
            </a:extLst>
          </p:cNvPr>
          <p:cNvSpPr/>
          <p:nvPr userDrawn="1"/>
        </p:nvSpPr>
        <p:spPr>
          <a:xfrm>
            <a:off x="0" y="476250"/>
            <a:ext cx="4564641" cy="3124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F5C6C-F646-C01A-F621-17E1D248C2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386375"/>
            <a:ext cx="3642106" cy="1588856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3D575FC2-CC76-D0C1-04EF-651E288083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899308"/>
            <a:ext cx="3642106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5805384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hoto – 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888DA82-ADF6-6B99-8D29-EB5C0AA8168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572000" y="476250"/>
            <a:ext cx="4572000" cy="4191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3D575FC2-CC76-D0C1-04EF-651E288083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1143958"/>
            <a:ext cx="3642106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F5C6C-F646-C01A-F621-17E1D248C2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631024"/>
            <a:ext cx="3642106" cy="2042759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F03E87D-D64B-E965-ED75-06BF2FB1BD05}"/>
              </a:ext>
            </a:extLst>
          </p:cNvPr>
          <p:cNvSpPr/>
          <p:nvPr userDrawn="1"/>
        </p:nvSpPr>
        <p:spPr>
          <a:xfrm>
            <a:off x="4463658" y="476250"/>
            <a:ext cx="108342" cy="1030343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</p:spTree>
    <p:extLst>
      <p:ext uri="{BB962C8B-B14F-4D97-AF65-F5344CB8AC3E}">
        <p14:creationId xmlns:p14="http://schemas.microsoft.com/office/powerpoint/2010/main" val="30355392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C66F3F-9B89-4954-29CF-857A24A734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1984E5-9871-9772-B935-854A8BF7CD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344" y="1128995"/>
            <a:ext cx="8216898" cy="3132002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</p:spTree>
    <p:extLst>
      <p:ext uri="{BB962C8B-B14F-4D97-AF65-F5344CB8AC3E}">
        <p14:creationId xmlns:p14="http://schemas.microsoft.com/office/powerpoint/2010/main" val="26285138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C66F3F-9B89-4954-29CF-857A24A734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1984E5-9871-9772-B935-854A8BF7CD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344" y="1543049"/>
            <a:ext cx="8216898" cy="2717947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2"/>
            <a:ext cx="8216898" cy="894343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</p:spTree>
    <p:extLst>
      <p:ext uri="{BB962C8B-B14F-4D97-AF65-F5344CB8AC3E}">
        <p14:creationId xmlns:p14="http://schemas.microsoft.com/office/powerpoint/2010/main" val="24022435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E9B7799-EE43-87B5-0A25-E983422DFD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725" y="1057275"/>
            <a:ext cx="8220075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C66F3F-9B89-4954-29CF-857A24A734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1984E5-9871-9772-B935-854A8BF7CD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344" y="1543049"/>
            <a:ext cx="8216898" cy="2717947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</p:spTree>
    <p:extLst>
      <p:ext uri="{BB962C8B-B14F-4D97-AF65-F5344CB8AC3E}">
        <p14:creationId xmlns:p14="http://schemas.microsoft.com/office/powerpoint/2010/main" val="28576609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 + Sub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E9B7799-EE43-87B5-0A25-E983422DFD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725" y="1545336"/>
            <a:ext cx="8220075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C66F3F-9B89-4954-29CF-857A24A734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1984E5-9871-9772-B935-854A8BF7CD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344" y="2029969"/>
            <a:ext cx="8216898" cy="2231028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896112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</p:spTree>
    <p:extLst>
      <p:ext uri="{BB962C8B-B14F-4D97-AF65-F5344CB8AC3E}">
        <p14:creationId xmlns:p14="http://schemas.microsoft.com/office/powerpoint/2010/main" val="37779765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+ 2x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B7E85C5-4CC6-3FE1-94EE-80892C41EB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27588" y="1543050"/>
            <a:ext cx="3856037" cy="2717800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E9B7799-EE43-87B5-0A25-E983422DFD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725" y="1057275"/>
            <a:ext cx="8220075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C66F3F-9B89-4954-29CF-857A24A734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1984E5-9871-9772-B935-854A8BF7CD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343" y="1543049"/>
            <a:ext cx="3858768" cy="2717947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</p:spTree>
    <p:extLst>
      <p:ext uri="{BB962C8B-B14F-4D97-AF65-F5344CB8AC3E}">
        <p14:creationId xmlns:p14="http://schemas.microsoft.com/office/powerpoint/2010/main" val="9807846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2x Subtitle + 2x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E88B645-0E56-00EA-857D-FDFB7752A1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28032" y="1543050"/>
            <a:ext cx="3857625" cy="2717800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E9B7799-EE43-87B5-0A25-E983422DFD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726" y="1057275"/>
            <a:ext cx="3858386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C66F3F-9B89-4954-29CF-857A24A734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1984E5-9871-9772-B935-854A8BF7CD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343" y="1543049"/>
            <a:ext cx="3858768" cy="2717947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9A90E5EE-DF35-301B-C3FC-294F6B103CA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18888" y="1057275"/>
            <a:ext cx="3858386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</p:spTree>
    <p:extLst>
      <p:ext uri="{BB962C8B-B14F-4D97-AF65-F5344CB8AC3E}">
        <p14:creationId xmlns:p14="http://schemas.microsoft.com/office/powerpoint/2010/main" val="33725482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ser Profile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8C2DF8-7A92-EAB4-C900-3BB238263F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39632" y="409153"/>
            <a:ext cx="5943610" cy="894342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DB41F648-0C0E-161D-7BB0-1771CE9A9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30932" y="1543049"/>
            <a:ext cx="5952310" cy="3003681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BE856E1-4034-3DA9-0C1F-F5623A24E24D}"/>
              </a:ext>
            </a:extLst>
          </p:cNvPr>
          <p:cNvSpPr/>
          <p:nvPr userDrawn="1"/>
        </p:nvSpPr>
        <p:spPr>
          <a:xfrm>
            <a:off x="0" y="0"/>
            <a:ext cx="1959732" cy="5143500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C063487-01ED-3852-A524-D32DB96EA7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8154" y="4698485"/>
            <a:ext cx="1122802" cy="278791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D286030-07F4-C8D8-655F-FD41758035F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6613" y="476250"/>
            <a:ext cx="1474787" cy="1474788"/>
          </a:xfrm>
          <a:solidFill>
            <a:schemeClr val="bg1">
              <a:lumMod val="95000"/>
            </a:schemeClr>
          </a:solidFill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BC72DE7-AC2E-89DA-228C-C0BCC37E8F26}"/>
              </a:ext>
            </a:extLst>
          </p:cNvPr>
          <p:cNvSpPr/>
          <p:nvPr/>
        </p:nvSpPr>
        <p:spPr>
          <a:xfrm>
            <a:off x="2310371" y="476250"/>
            <a:ext cx="64008" cy="493776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51074F96-EF3E-DACD-C00E-EB680287FA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39632" y="4846320"/>
            <a:ext cx="5524692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2504436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ser Profile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>
            <a:extLst>
              <a:ext uri="{FF2B5EF4-FFF2-40B4-BE49-F238E27FC236}">
                <a16:creationId xmlns:a16="http://schemas.microsoft.com/office/drawing/2014/main" id="{E5E0AE6D-0183-0B98-9152-D7556CE18725}"/>
              </a:ext>
            </a:extLst>
          </p:cNvPr>
          <p:cNvSpPr/>
          <p:nvPr userDrawn="1"/>
        </p:nvSpPr>
        <p:spPr>
          <a:xfrm>
            <a:off x="457201" y="330926"/>
            <a:ext cx="1474110" cy="4145280"/>
          </a:xfrm>
          <a:custGeom>
            <a:avLst/>
            <a:gdLst>
              <a:gd name="connsiteX0" fmla="*/ 0 w 10982632"/>
              <a:gd name="connsiteY0" fmla="*/ 0 h 4380270"/>
              <a:gd name="connsiteX1" fmla="*/ 10982632 w 10982632"/>
              <a:gd name="connsiteY1" fmla="*/ 0 h 4380270"/>
              <a:gd name="connsiteX2" fmla="*/ 10982632 w 10982632"/>
              <a:gd name="connsiteY2" fmla="*/ 4380270 h 4380270"/>
              <a:gd name="connsiteX3" fmla="*/ 0 w 10982632"/>
              <a:gd name="connsiteY3" fmla="*/ 4380270 h 4380270"/>
              <a:gd name="connsiteX4" fmla="*/ 0 w 10982632"/>
              <a:gd name="connsiteY4" fmla="*/ 0 h 4380270"/>
              <a:gd name="connsiteX0" fmla="*/ 0 w 10982632"/>
              <a:gd name="connsiteY0" fmla="*/ 0 h 4380270"/>
              <a:gd name="connsiteX1" fmla="*/ 5487709 w 10982632"/>
              <a:gd name="connsiteY1" fmla="*/ 5585 h 4380270"/>
              <a:gd name="connsiteX2" fmla="*/ 10982632 w 10982632"/>
              <a:gd name="connsiteY2" fmla="*/ 0 h 4380270"/>
              <a:gd name="connsiteX3" fmla="*/ 10982632 w 10982632"/>
              <a:gd name="connsiteY3" fmla="*/ 4380270 h 4380270"/>
              <a:gd name="connsiteX4" fmla="*/ 0 w 10982632"/>
              <a:gd name="connsiteY4" fmla="*/ 4380270 h 4380270"/>
              <a:gd name="connsiteX5" fmla="*/ 0 w 10982632"/>
              <a:gd name="connsiteY5" fmla="*/ 0 h 4380270"/>
              <a:gd name="connsiteX0" fmla="*/ 0 w 10982632"/>
              <a:gd name="connsiteY0" fmla="*/ 0 h 4382801"/>
              <a:gd name="connsiteX1" fmla="*/ 5487709 w 10982632"/>
              <a:gd name="connsiteY1" fmla="*/ 5585 h 4382801"/>
              <a:gd name="connsiteX2" fmla="*/ 10982632 w 10982632"/>
              <a:gd name="connsiteY2" fmla="*/ 0 h 4382801"/>
              <a:gd name="connsiteX3" fmla="*/ 10982632 w 10982632"/>
              <a:gd name="connsiteY3" fmla="*/ 4380270 h 4382801"/>
              <a:gd name="connsiteX4" fmla="*/ 5487709 w 10982632"/>
              <a:gd name="connsiteY4" fmla="*/ 4382801 h 4382801"/>
              <a:gd name="connsiteX5" fmla="*/ 0 w 10982632"/>
              <a:gd name="connsiteY5" fmla="*/ 4380270 h 4382801"/>
              <a:gd name="connsiteX6" fmla="*/ 0 w 10982632"/>
              <a:gd name="connsiteY6" fmla="*/ 0 h 4382801"/>
              <a:gd name="connsiteX0" fmla="*/ 5487709 w 10982632"/>
              <a:gd name="connsiteY0" fmla="*/ 4382801 h 4474241"/>
              <a:gd name="connsiteX1" fmla="*/ 0 w 10982632"/>
              <a:gd name="connsiteY1" fmla="*/ 4380270 h 4474241"/>
              <a:gd name="connsiteX2" fmla="*/ 0 w 10982632"/>
              <a:gd name="connsiteY2" fmla="*/ 0 h 4474241"/>
              <a:gd name="connsiteX3" fmla="*/ 5487709 w 10982632"/>
              <a:gd name="connsiteY3" fmla="*/ 5585 h 4474241"/>
              <a:gd name="connsiteX4" fmla="*/ 10982632 w 10982632"/>
              <a:gd name="connsiteY4" fmla="*/ 0 h 4474241"/>
              <a:gd name="connsiteX5" fmla="*/ 10982632 w 10982632"/>
              <a:gd name="connsiteY5" fmla="*/ 4380270 h 4474241"/>
              <a:gd name="connsiteX6" fmla="*/ 5579149 w 10982632"/>
              <a:gd name="connsiteY6" fmla="*/ 4474241 h 4474241"/>
              <a:gd name="connsiteX0" fmla="*/ 5487709 w 10982632"/>
              <a:gd name="connsiteY0" fmla="*/ 4382801 h 4382801"/>
              <a:gd name="connsiteX1" fmla="*/ 0 w 10982632"/>
              <a:gd name="connsiteY1" fmla="*/ 4380270 h 4382801"/>
              <a:gd name="connsiteX2" fmla="*/ 0 w 10982632"/>
              <a:gd name="connsiteY2" fmla="*/ 0 h 4382801"/>
              <a:gd name="connsiteX3" fmla="*/ 5487709 w 10982632"/>
              <a:gd name="connsiteY3" fmla="*/ 5585 h 4382801"/>
              <a:gd name="connsiteX4" fmla="*/ 10982632 w 10982632"/>
              <a:gd name="connsiteY4" fmla="*/ 0 h 4382801"/>
              <a:gd name="connsiteX5" fmla="*/ 10982632 w 10982632"/>
              <a:gd name="connsiteY5" fmla="*/ 4380270 h 4382801"/>
              <a:gd name="connsiteX6" fmla="*/ 5481758 w 10982632"/>
              <a:gd name="connsiteY6" fmla="*/ 4382260 h 438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82632" h="4382801">
                <a:moveTo>
                  <a:pt x="5487709" y="4382801"/>
                </a:moveTo>
                <a:lnTo>
                  <a:pt x="0" y="4380270"/>
                </a:lnTo>
                <a:lnTo>
                  <a:pt x="0" y="0"/>
                </a:lnTo>
                <a:lnTo>
                  <a:pt x="5487709" y="5585"/>
                </a:lnTo>
                <a:lnTo>
                  <a:pt x="10982632" y="0"/>
                </a:lnTo>
                <a:lnTo>
                  <a:pt x="10982632" y="4380270"/>
                </a:lnTo>
                <a:lnTo>
                  <a:pt x="5481758" y="4382260"/>
                </a:lnTo>
              </a:path>
            </a:pathLst>
          </a:custGeom>
          <a:noFill/>
          <a:ln w="19050" cap="rnd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8C2DF8-7A92-EAB4-C900-3BB238263F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39632" y="409153"/>
            <a:ext cx="5943610" cy="894342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DB41F648-0C0E-161D-7BB0-1771CE9A9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30932" y="1543049"/>
            <a:ext cx="5952310" cy="3003681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6920FA01-4C74-4A71-F016-947EA65853B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6613" y="476250"/>
            <a:ext cx="1474787" cy="1474788"/>
          </a:xfrm>
          <a:solidFill>
            <a:schemeClr val="bg1">
              <a:lumMod val="95000"/>
            </a:schemeClr>
          </a:solidFill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CF9C5E5-5547-E2A8-FC4A-135B812974DC}"/>
              </a:ext>
            </a:extLst>
          </p:cNvPr>
          <p:cNvSpPr/>
          <p:nvPr userDrawn="1"/>
        </p:nvSpPr>
        <p:spPr>
          <a:xfrm>
            <a:off x="2310371" y="476250"/>
            <a:ext cx="64008" cy="493776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049CD70F-415A-3D2B-CB27-0FF0C7F536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39632" y="4846320"/>
            <a:ext cx="5524692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2132101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47F4115A-0071-F326-679F-3B51542CBE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368" y="4623555"/>
            <a:ext cx="1123099" cy="27695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D33C360-7533-3416-5249-E0E74896674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6764" y="0"/>
            <a:ext cx="4897235" cy="51435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92B33F2-B332-4FC7-BE66-D43E6B493727}"/>
              </a:ext>
            </a:extLst>
          </p:cNvPr>
          <p:cNvSpPr/>
          <p:nvPr userDrawn="1"/>
        </p:nvSpPr>
        <p:spPr>
          <a:xfrm>
            <a:off x="1" y="476251"/>
            <a:ext cx="4924696" cy="3892550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E83A65F-433F-F655-5A73-71D83F6F478D}"/>
              </a:ext>
            </a:extLst>
          </p:cNvPr>
          <p:cNvCxnSpPr>
            <a:cxnSpLocks/>
          </p:cNvCxnSpPr>
          <p:nvPr userDrawn="1"/>
        </p:nvCxnSpPr>
        <p:spPr>
          <a:xfrm>
            <a:off x="457200" y="3262362"/>
            <a:ext cx="685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F95CB25E-02D7-BD80-5F2B-D921475989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1019118"/>
            <a:ext cx="3603788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C1182EC5-B900-1A5D-5522-E2A6C367F1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3" y="1526193"/>
            <a:ext cx="3602736" cy="984885"/>
          </a:xfrm>
        </p:spPr>
        <p:txBody>
          <a:bodyPr/>
          <a:lstStyle>
            <a:lvl1pPr algn="l">
              <a:lnSpc>
                <a:spcPct val="100000"/>
              </a:lnSpc>
              <a:defRPr b="0" i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B27BB867-D603-5A2C-CE47-BC0F8639E9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6343" y="3437434"/>
            <a:ext cx="3602736" cy="634504"/>
          </a:xfrm>
        </p:spPr>
        <p:txBody>
          <a:bodyPr anchor="t">
            <a:noAutofit/>
          </a:bodyPr>
          <a:lstStyle>
            <a:lvl1pPr marL="0" indent="0" algn="l">
              <a:buNone/>
              <a:defRPr sz="1200" b="0" i="0" spc="0" baseline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or Presenter Information</a:t>
            </a:r>
          </a:p>
        </p:txBody>
      </p:sp>
      <p:sp>
        <p:nvSpPr>
          <p:cNvPr id="20" name="client logo">
            <a:extLst>
              <a:ext uri="{FF2B5EF4-FFF2-40B4-BE49-F238E27FC236}">
                <a16:creationId xmlns:a16="http://schemas.microsoft.com/office/drawing/2014/main" id="{771C3BAE-1672-B331-5583-94247B4B122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954462" y="4513137"/>
            <a:ext cx="1030287" cy="4937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Client Logo</a:t>
            </a:r>
          </a:p>
        </p:txBody>
      </p:sp>
    </p:spTree>
    <p:extLst>
      <p:ext uri="{BB962C8B-B14F-4D97-AF65-F5344CB8AC3E}">
        <p14:creationId xmlns:p14="http://schemas.microsoft.com/office/powerpoint/2010/main" val="24148310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ser Profile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13">
            <a:extLst>
              <a:ext uri="{FF2B5EF4-FFF2-40B4-BE49-F238E27FC236}">
                <a16:creationId xmlns:a16="http://schemas.microsoft.com/office/drawing/2014/main" id="{019E2F76-038D-F1C1-EFB6-36006C1FECA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473105" y="2571751"/>
            <a:ext cx="1213578" cy="1213579"/>
          </a:xfrm>
          <a:solidFill>
            <a:schemeClr val="bg1">
              <a:lumMod val="95000"/>
            </a:schemeClr>
          </a:solidFill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21" name="Picture Placeholder 13">
            <a:extLst>
              <a:ext uri="{FF2B5EF4-FFF2-40B4-BE49-F238E27FC236}">
                <a16:creationId xmlns:a16="http://schemas.microsoft.com/office/drawing/2014/main" id="{ABCC9C05-26C7-CC75-DDEC-46B838277E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473105" y="476251"/>
            <a:ext cx="1213578" cy="1213579"/>
          </a:xfrm>
          <a:solidFill>
            <a:schemeClr val="bg1">
              <a:lumMod val="95000"/>
            </a:schemeClr>
          </a:solidFill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4625E6D-DB59-718C-F36E-3E297629D41B}"/>
              </a:ext>
            </a:extLst>
          </p:cNvPr>
          <p:cNvSpPr/>
          <p:nvPr/>
        </p:nvSpPr>
        <p:spPr>
          <a:xfrm>
            <a:off x="4686683" y="476251"/>
            <a:ext cx="64008" cy="406507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20D7E98B-BFF2-0C44-B47E-929DA2304CE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14204" y="2577962"/>
            <a:ext cx="3669038" cy="1932994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DB41F648-0C0E-161D-7BB0-1771CE9A9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014204" y="476251"/>
            <a:ext cx="3669038" cy="1932994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7185758-1F7B-04D0-540A-D8311E91AA25}"/>
              </a:ext>
            </a:extLst>
          </p:cNvPr>
          <p:cNvSpPr/>
          <p:nvPr userDrawn="1"/>
        </p:nvSpPr>
        <p:spPr>
          <a:xfrm>
            <a:off x="0" y="0"/>
            <a:ext cx="3200400" cy="5148072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8C2DF8-7A92-EAB4-C900-3BB238263F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150" y="409153"/>
            <a:ext cx="2484440" cy="216259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4341DB6-6227-F2AC-89F5-51FCE378F1F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73104" y="4846320"/>
            <a:ext cx="479122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C063487-01ED-3852-A524-D32DB96EA7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8154" y="4698485"/>
            <a:ext cx="1122802" cy="278791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CA941698-33DD-62F5-E37E-F7D12D854AC4}"/>
              </a:ext>
            </a:extLst>
          </p:cNvPr>
          <p:cNvSpPr/>
          <p:nvPr userDrawn="1"/>
        </p:nvSpPr>
        <p:spPr>
          <a:xfrm>
            <a:off x="4686683" y="2571750"/>
            <a:ext cx="63548" cy="406507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</p:spTree>
    <p:extLst>
      <p:ext uri="{BB962C8B-B14F-4D97-AF65-F5344CB8AC3E}">
        <p14:creationId xmlns:p14="http://schemas.microsoft.com/office/powerpoint/2010/main" val="23054352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Phone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9CB880D-8439-BB40-3581-330A0A7E16D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727" y="480334"/>
            <a:ext cx="2058073" cy="4099987"/>
          </a:xfrm>
          <a:prstGeom prst="rect">
            <a:avLst/>
          </a:prstGeom>
        </p:spPr>
      </p:pic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85572109-5F9F-ED1C-D2EA-0558E0B085A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747935" y="594911"/>
            <a:ext cx="1819656" cy="3867912"/>
          </a:xfrm>
          <a:custGeom>
            <a:avLst/>
            <a:gdLst>
              <a:gd name="connsiteX0" fmla="*/ 144990 w 1819656"/>
              <a:gd name="connsiteY0" fmla="*/ 0 h 3867912"/>
              <a:gd name="connsiteX1" fmla="*/ 1674666 w 1819656"/>
              <a:gd name="connsiteY1" fmla="*/ 0 h 3867912"/>
              <a:gd name="connsiteX2" fmla="*/ 1819656 w 1819656"/>
              <a:gd name="connsiteY2" fmla="*/ 144990 h 3867912"/>
              <a:gd name="connsiteX3" fmla="*/ 1819656 w 1819656"/>
              <a:gd name="connsiteY3" fmla="*/ 3722922 h 3867912"/>
              <a:gd name="connsiteX4" fmla="*/ 1674666 w 1819656"/>
              <a:gd name="connsiteY4" fmla="*/ 3867912 h 3867912"/>
              <a:gd name="connsiteX5" fmla="*/ 144990 w 1819656"/>
              <a:gd name="connsiteY5" fmla="*/ 3867912 h 3867912"/>
              <a:gd name="connsiteX6" fmla="*/ 0 w 1819656"/>
              <a:gd name="connsiteY6" fmla="*/ 3722922 h 3867912"/>
              <a:gd name="connsiteX7" fmla="*/ 0 w 1819656"/>
              <a:gd name="connsiteY7" fmla="*/ 144990 h 3867912"/>
              <a:gd name="connsiteX8" fmla="*/ 144990 w 1819656"/>
              <a:gd name="connsiteY8" fmla="*/ 0 h 386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9656" h="3867912">
                <a:moveTo>
                  <a:pt x="144990" y="0"/>
                </a:moveTo>
                <a:lnTo>
                  <a:pt x="1674666" y="0"/>
                </a:lnTo>
                <a:cubicBezTo>
                  <a:pt x="1754742" y="0"/>
                  <a:pt x="1819656" y="64914"/>
                  <a:pt x="1819656" y="144990"/>
                </a:cubicBezTo>
                <a:lnTo>
                  <a:pt x="1819656" y="3722922"/>
                </a:lnTo>
                <a:cubicBezTo>
                  <a:pt x="1819656" y="3802998"/>
                  <a:pt x="1754742" y="3867912"/>
                  <a:pt x="1674666" y="3867912"/>
                </a:cubicBezTo>
                <a:lnTo>
                  <a:pt x="144990" y="3867912"/>
                </a:lnTo>
                <a:cubicBezTo>
                  <a:pt x="64914" y="3867912"/>
                  <a:pt x="0" y="3802998"/>
                  <a:pt x="0" y="3722922"/>
                </a:cubicBezTo>
                <a:lnTo>
                  <a:pt x="0" y="144990"/>
                </a:lnTo>
                <a:cubicBezTo>
                  <a:pt x="0" y="64914"/>
                  <a:pt x="64914" y="0"/>
                  <a:pt x="144990" y="0"/>
                </a:cubicBezTo>
                <a:close/>
              </a:path>
            </a:pathLst>
          </a:custGeom>
          <a:solidFill>
            <a:srgbClr val="EDF0FF"/>
          </a:solidFill>
          <a:ln w="15875">
            <a:solidFill>
              <a:srgbClr val="EDF0FF"/>
            </a:solidFill>
          </a:ln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screen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68375A9-13C6-9395-5F5D-6C90657C05E5}"/>
              </a:ext>
            </a:extLst>
          </p:cNvPr>
          <p:cNvSpPr/>
          <p:nvPr userDrawn="1"/>
        </p:nvSpPr>
        <p:spPr>
          <a:xfrm>
            <a:off x="8677274" y="1146346"/>
            <a:ext cx="466725" cy="2850807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C83D11-33DC-167D-D0EE-7B0224576C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5477256" cy="89116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1599C498-EAE8-C486-2331-1192ABCCE61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725" y="1545336"/>
            <a:ext cx="5476875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644F3DBF-F642-7E40-2BCE-075B7BEE38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344" y="2029969"/>
            <a:ext cx="5477256" cy="2326528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53A5D3B-02FF-6064-DFE5-C45E042B23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5476875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24387047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Phone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91C247F-0223-1BEC-9787-75196027E2DB}"/>
              </a:ext>
            </a:extLst>
          </p:cNvPr>
          <p:cNvSpPr/>
          <p:nvPr userDrawn="1"/>
        </p:nvSpPr>
        <p:spPr>
          <a:xfrm>
            <a:off x="-3339" y="1084040"/>
            <a:ext cx="509877" cy="2850807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3F2E3D-D4B7-6B3D-CAEF-15A89106EC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810" y="480334"/>
            <a:ext cx="2058073" cy="4099987"/>
          </a:xfrm>
          <a:prstGeom prst="rect">
            <a:avLst/>
          </a:prstGeom>
        </p:spPr>
      </p:pic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53A5D3B-02FF-6064-DFE5-C45E042B23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17425" y="4846320"/>
            <a:ext cx="5546899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C83D11-33DC-167D-D0EE-7B0224576C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7426" y="409153"/>
            <a:ext cx="5969374" cy="896112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1599C498-EAE8-C486-2331-1192ABCCE61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17426" y="1545336"/>
            <a:ext cx="5966199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644F3DBF-F642-7E40-2BCE-075B7BEE38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17425" y="2029969"/>
            <a:ext cx="5966199" cy="2326528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2FB02AB-7CF9-0E34-B99F-6A68FB3AB3A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82018" y="594911"/>
            <a:ext cx="1819656" cy="3867912"/>
          </a:xfrm>
          <a:custGeom>
            <a:avLst/>
            <a:gdLst>
              <a:gd name="connsiteX0" fmla="*/ 144990 w 1819656"/>
              <a:gd name="connsiteY0" fmla="*/ 0 h 3867912"/>
              <a:gd name="connsiteX1" fmla="*/ 1674666 w 1819656"/>
              <a:gd name="connsiteY1" fmla="*/ 0 h 3867912"/>
              <a:gd name="connsiteX2" fmla="*/ 1819656 w 1819656"/>
              <a:gd name="connsiteY2" fmla="*/ 144990 h 3867912"/>
              <a:gd name="connsiteX3" fmla="*/ 1819656 w 1819656"/>
              <a:gd name="connsiteY3" fmla="*/ 3722922 h 3867912"/>
              <a:gd name="connsiteX4" fmla="*/ 1674666 w 1819656"/>
              <a:gd name="connsiteY4" fmla="*/ 3867912 h 3867912"/>
              <a:gd name="connsiteX5" fmla="*/ 144990 w 1819656"/>
              <a:gd name="connsiteY5" fmla="*/ 3867912 h 3867912"/>
              <a:gd name="connsiteX6" fmla="*/ 0 w 1819656"/>
              <a:gd name="connsiteY6" fmla="*/ 3722922 h 3867912"/>
              <a:gd name="connsiteX7" fmla="*/ 0 w 1819656"/>
              <a:gd name="connsiteY7" fmla="*/ 144990 h 3867912"/>
              <a:gd name="connsiteX8" fmla="*/ 144990 w 1819656"/>
              <a:gd name="connsiteY8" fmla="*/ 0 h 386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9656" h="3867912">
                <a:moveTo>
                  <a:pt x="144990" y="0"/>
                </a:moveTo>
                <a:lnTo>
                  <a:pt x="1674666" y="0"/>
                </a:lnTo>
                <a:cubicBezTo>
                  <a:pt x="1754742" y="0"/>
                  <a:pt x="1819656" y="64914"/>
                  <a:pt x="1819656" y="144990"/>
                </a:cubicBezTo>
                <a:lnTo>
                  <a:pt x="1819656" y="3722922"/>
                </a:lnTo>
                <a:cubicBezTo>
                  <a:pt x="1819656" y="3802998"/>
                  <a:pt x="1754742" y="3867912"/>
                  <a:pt x="1674666" y="3867912"/>
                </a:cubicBezTo>
                <a:lnTo>
                  <a:pt x="144990" y="3867912"/>
                </a:lnTo>
                <a:cubicBezTo>
                  <a:pt x="64914" y="3867912"/>
                  <a:pt x="0" y="3802998"/>
                  <a:pt x="0" y="3722922"/>
                </a:cubicBezTo>
                <a:lnTo>
                  <a:pt x="0" y="144990"/>
                </a:lnTo>
                <a:cubicBezTo>
                  <a:pt x="0" y="64914"/>
                  <a:pt x="64914" y="0"/>
                  <a:pt x="144990" y="0"/>
                </a:cubicBezTo>
                <a:close/>
              </a:path>
            </a:pathLst>
          </a:custGeom>
          <a:solidFill>
            <a:srgbClr val="EDF0FF"/>
          </a:solidFill>
          <a:ln w="15875">
            <a:solidFill>
              <a:srgbClr val="EDF0FF"/>
            </a:solidFill>
          </a:ln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screen</a:t>
            </a:r>
          </a:p>
        </p:txBody>
      </p:sp>
    </p:spTree>
    <p:extLst>
      <p:ext uri="{BB962C8B-B14F-4D97-AF65-F5344CB8AC3E}">
        <p14:creationId xmlns:p14="http://schemas.microsoft.com/office/powerpoint/2010/main" val="5110053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Phone –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CAD6E2B-8919-A389-2CFD-3C3A978ED4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1530" y="355320"/>
            <a:ext cx="2225165" cy="4432859"/>
          </a:xfrm>
          <a:prstGeom prst="rect">
            <a:avLst/>
          </a:prstGeom>
        </p:spPr>
      </p:pic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CE4D47E-5F91-810B-91A8-CC39E788953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551611" y="484485"/>
            <a:ext cx="1965002" cy="4176864"/>
          </a:xfrm>
          <a:custGeom>
            <a:avLst/>
            <a:gdLst>
              <a:gd name="connsiteX0" fmla="*/ 156571 w 1965002"/>
              <a:gd name="connsiteY0" fmla="*/ 0 h 4176864"/>
              <a:gd name="connsiteX1" fmla="*/ 1808431 w 1965002"/>
              <a:gd name="connsiteY1" fmla="*/ 0 h 4176864"/>
              <a:gd name="connsiteX2" fmla="*/ 1965002 w 1965002"/>
              <a:gd name="connsiteY2" fmla="*/ 156571 h 4176864"/>
              <a:gd name="connsiteX3" fmla="*/ 1965002 w 1965002"/>
              <a:gd name="connsiteY3" fmla="*/ 4020293 h 4176864"/>
              <a:gd name="connsiteX4" fmla="*/ 1808431 w 1965002"/>
              <a:gd name="connsiteY4" fmla="*/ 4176864 h 4176864"/>
              <a:gd name="connsiteX5" fmla="*/ 156571 w 1965002"/>
              <a:gd name="connsiteY5" fmla="*/ 4176864 h 4176864"/>
              <a:gd name="connsiteX6" fmla="*/ 0 w 1965002"/>
              <a:gd name="connsiteY6" fmla="*/ 4020293 h 4176864"/>
              <a:gd name="connsiteX7" fmla="*/ 0 w 1965002"/>
              <a:gd name="connsiteY7" fmla="*/ 156571 h 4176864"/>
              <a:gd name="connsiteX8" fmla="*/ 156571 w 1965002"/>
              <a:gd name="connsiteY8" fmla="*/ 0 h 4176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65002" h="4176864">
                <a:moveTo>
                  <a:pt x="156571" y="0"/>
                </a:moveTo>
                <a:lnTo>
                  <a:pt x="1808431" y="0"/>
                </a:lnTo>
                <a:cubicBezTo>
                  <a:pt x="1894903" y="0"/>
                  <a:pt x="1965002" y="70099"/>
                  <a:pt x="1965002" y="156571"/>
                </a:cubicBezTo>
                <a:lnTo>
                  <a:pt x="1965002" y="4020293"/>
                </a:lnTo>
                <a:cubicBezTo>
                  <a:pt x="1965002" y="4106765"/>
                  <a:pt x="1894903" y="4176864"/>
                  <a:pt x="1808431" y="4176864"/>
                </a:cubicBezTo>
                <a:lnTo>
                  <a:pt x="156571" y="4176864"/>
                </a:lnTo>
                <a:cubicBezTo>
                  <a:pt x="70099" y="4176864"/>
                  <a:pt x="0" y="4106765"/>
                  <a:pt x="0" y="4020293"/>
                </a:cubicBezTo>
                <a:lnTo>
                  <a:pt x="0" y="156571"/>
                </a:lnTo>
                <a:cubicBezTo>
                  <a:pt x="0" y="70099"/>
                  <a:pt x="70099" y="0"/>
                  <a:pt x="156571" y="0"/>
                </a:cubicBezTo>
                <a:close/>
              </a:path>
            </a:pathLst>
          </a:custGeom>
          <a:solidFill>
            <a:srgbClr val="EDF0FF"/>
          </a:solidFill>
          <a:ln w="15875">
            <a:solidFill>
              <a:srgbClr val="EDF0FF"/>
            </a:solidFill>
          </a:ln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screen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758B5E2-F73C-AE0D-E934-A9EC13467B97}"/>
              </a:ext>
            </a:extLst>
          </p:cNvPr>
          <p:cNvSpPr/>
          <p:nvPr userDrawn="1"/>
        </p:nvSpPr>
        <p:spPr>
          <a:xfrm>
            <a:off x="0" y="0"/>
            <a:ext cx="5943600" cy="5143500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53A5D3B-02FF-6064-DFE5-C45E042B23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344" y="4425387"/>
            <a:ext cx="4987973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/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C83D11-33DC-167D-D0EE-7B0224576C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4990766" cy="8961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644F3DBF-F642-7E40-2BCE-075B7BEE38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344" y="2029969"/>
            <a:ext cx="4987973" cy="2326528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1599C498-EAE8-C486-2331-1192ABCCE61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3551" y="1545336"/>
            <a:ext cx="4990766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A76E262-DC46-B38A-1559-D785E6A24A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58154" y="4698485"/>
            <a:ext cx="1122802" cy="27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8496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Phone –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9FF5C49-D612-9B40-C326-5EC7FED7DF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528" y="278778"/>
            <a:ext cx="2143596" cy="4270361"/>
          </a:xfrm>
          <a:prstGeom prst="rect">
            <a:avLst/>
          </a:prstGeom>
        </p:spPr>
      </p:pic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6D02EFF-E401-1E45-AFB7-8AA3E1F97AC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86541" y="402278"/>
            <a:ext cx="1899570" cy="4023360"/>
          </a:xfrm>
          <a:custGeom>
            <a:avLst/>
            <a:gdLst>
              <a:gd name="connsiteX0" fmla="*/ 154530 w 1899570"/>
              <a:gd name="connsiteY0" fmla="*/ 0 h 4023360"/>
              <a:gd name="connsiteX1" fmla="*/ 1745040 w 1899570"/>
              <a:gd name="connsiteY1" fmla="*/ 0 h 4023360"/>
              <a:gd name="connsiteX2" fmla="*/ 1899570 w 1899570"/>
              <a:gd name="connsiteY2" fmla="*/ 154530 h 4023360"/>
              <a:gd name="connsiteX3" fmla="*/ 1899570 w 1899570"/>
              <a:gd name="connsiteY3" fmla="*/ 3868830 h 4023360"/>
              <a:gd name="connsiteX4" fmla="*/ 1745040 w 1899570"/>
              <a:gd name="connsiteY4" fmla="*/ 4023360 h 4023360"/>
              <a:gd name="connsiteX5" fmla="*/ 154530 w 1899570"/>
              <a:gd name="connsiteY5" fmla="*/ 4023360 h 4023360"/>
              <a:gd name="connsiteX6" fmla="*/ 0 w 1899570"/>
              <a:gd name="connsiteY6" fmla="*/ 3868830 h 4023360"/>
              <a:gd name="connsiteX7" fmla="*/ 0 w 1899570"/>
              <a:gd name="connsiteY7" fmla="*/ 154530 h 4023360"/>
              <a:gd name="connsiteX8" fmla="*/ 154530 w 1899570"/>
              <a:gd name="connsiteY8" fmla="*/ 0 h 402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99570" h="4023360">
                <a:moveTo>
                  <a:pt x="154530" y="0"/>
                </a:moveTo>
                <a:lnTo>
                  <a:pt x="1745040" y="0"/>
                </a:lnTo>
                <a:cubicBezTo>
                  <a:pt x="1830385" y="0"/>
                  <a:pt x="1899570" y="69185"/>
                  <a:pt x="1899570" y="154530"/>
                </a:cubicBezTo>
                <a:lnTo>
                  <a:pt x="1899570" y="3868830"/>
                </a:lnTo>
                <a:cubicBezTo>
                  <a:pt x="1899570" y="3954175"/>
                  <a:pt x="1830385" y="4023360"/>
                  <a:pt x="1745040" y="4023360"/>
                </a:cubicBezTo>
                <a:lnTo>
                  <a:pt x="154530" y="4023360"/>
                </a:lnTo>
                <a:cubicBezTo>
                  <a:pt x="69185" y="4023360"/>
                  <a:pt x="0" y="3954175"/>
                  <a:pt x="0" y="3868830"/>
                </a:cubicBezTo>
                <a:lnTo>
                  <a:pt x="0" y="154530"/>
                </a:lnTo>
                <a:cubicBezTo>
                  <a:pt x="0" y="69185"/>
                  <a:pt x="69185" y="0"/>
                  <a:pt x="154530" y="0"/>
                </a:cubicBezTo>
                <a:close/>
              </a:path>
            </a:pathLst>
          </a:custGeom>
          <a:solidFill>
            <a:srgbClr val="EDF0FF"/>
          </a:solidFill>
          <a:ln w="15875">
            <a:solidFill>
              <a:srgbClr val="EDF0FF"/>
            </a:solidFill>
          </a:ln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screen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5E564BE-70D2-698D-22E6-0087FADAA780}"/>
              </a:ext>
            </a:extLst>
          </p:cNvPr>
          <p:cNvSpPr/>
          <p:nvPr userDrawn="1"/>
        </p:nvSpPr>
        <p:spPr>
          <a:xfrm>
            <a:off x="3200400" y="0"/>
            <a:ext cx="5943600" cy="5143500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53A5D3B-02FF-6064-DFE5-C45E042B23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66743" y="4846320"/>
            <a:ext cx="4597581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/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C83D11-33DC-167D-D0EE-7B0224576C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6743" y="409153"/>
            <a:ext cx="5022868" cy="8961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644F3DBF-F642-7E40-2BCE-075B7BEE38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66743" y="2029969"/>
            <a:ext cx="5020057" cy="2326528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1599C498-EAE8-C486-2331-1192ABCCE61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63950" y="1545336"/>
            <a:ext cx="5022868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16" name="slide number">
            <a:extLst>
              <a:ext uri="{FF2B5EF4-FFF2-40B4-BE49-F238E27FC236}">
                <a16:creationId xmlns:a16="http://schemas.microsoft.com/office/drawing/2014/main" id="{1225A90B-A4EC-DEA3-E46A-3C5F56A9C7A5}"/>
              </a:ext>
            </a:extLst>
          </p:cNvPr>
          <p:cNvSpPr txBox="1">
            <a:spLocks/>
          </p:cNvSpPr>
          <p:nvPr userDrawn="1"/>
        </p:nvSpPr>
        <p:spPr>
          <a:xfrm>
            <a:off x="8415580" y="4878660"/>
            <a:ext cx="271219" cy="112296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marL="0" algn="r" defTabSz="914400" rtl="0" eaLnBrk="1" latinLnBrk="0" hangingPunct="1">
              <a:defRPr sz="750" b="0" i="0" kern="1200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ea typeface="+mn-ea"/>
                <a:cs typeface="Lato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593917-3D7A-334C-9A7B-ED2A895649BA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36202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Tablet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5AD4E27-C61D-5FCB-6CCA-4380A79D0CD9}"/>
              </a:ext>
            </a:extLst>
          </p:cNvPr>
          <p:cNvSpPr/>
          <p:nvPr userDrawn="1"/>
        </p:nvSpPr>
        <p:spPr>
          <a:xfrm>
            <a:off x="6289965" y="0"/>
            <a:ext cx="2854035" cy="5148072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E8420C-CA52-78A6-0334-52BBD2B3D2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3750" y="479035"/>
            <a:ext cx="3192851" cy="4187952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501C03D-4835-EC41-F55B-D6F49ED3017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599703" y="588763"/>
            <a:ext cx="2980944" cy="3968496"/>
          </a:xfrm>
          <a:custGeom>
            <a:avLst/>
            <a:gdLst>
              <a:gd name="connsiteX0" fmla="*/ 78429 w 2980944"/>
              <a:gd name="connsiteY0" fmla="*/ 0 h 3968496"/>
              <a:gd name="connsiteX1" fmla="*/ 2902515 w 2980944"/>
              <a:gd name="connsiteY1" fmla="*/ 0 h 3968496"/>
              <a:gd name="connsiteX2" fmla="*/ 2980944 w 2980944"/>
              <a:gd name="connsiteY2" fmla="*/ 78429 h 3968496"/>
              <a:gd name="connsiteX3" fmla="*/ 2980944 w 2980944"/>
              <a:gd name="connsiteY3" fmla="*/ 3890067 h 3968496"/>
              <a:gd name="connsiteX4" fmla="*/ 2902515 w 2980944"/>
              <a:gd name="connsiteY4" fmla="*/ 3968496 h 3968496"/>
              <a:gd name="connsiteX5" fmla="*/ 78429 w 2980944"/>
              <a:gd name="connsiteY5" fmla="*/ 3968496 h 3968496"/>
              <a:gd name="connsiteX6" fmla="*/ 0 w 2980944"/>
              <a:gd name="connsiteY6" fmla="*/ 3890067 h 3968496"/>
              <a:gd name="connsiteX7" fmla="*/ 0 w 2980944"/>
              <a:gd name="connsiteY7" fmla="*/ 78429 h 3968496"/>
              <a:gd name="connsiteX8" fmla="*/ 78429 w 2980944"/>
              <a:gd name="connsiteY8" fmla="*/ 0 h 396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80944" h="3968496">
                <a:moveTo>
                  <a:pt x="78429" y="0"/>
                </a:moveTo>
                <a:lnTo>
                  <a:pt x="2902515" y="0"/>
                </a:lnTo>
                <a:cubicBezTo>
                  <a:pt x="2945830" y="0"/>
                  <a:pt x="2980944" y="35114"/>
                  <a:pt x="2980944" y="78429"/>
                </a:cubicBezTo>
                <a:lnTo>
                  <a:pt x="2980944" y="3890067"/>
                </a:lnTo>
                <a:cubicBezTo>
                  <a:pt x="2980944" y="3933382"/>
                  <a:pt x="2945830" y="3968496"/>
                  <a:pt x="2902515" y="3968496"/>
                </a:cubicBezTo>
                <a:lnTo>
                  <a:pt x="78429" y="3968496"/>
                </a:lnTo>
                <a:cubicBezTo>
                  <a:pt x="35114" y="3968496"/>
                  <a:pt x="0" y="3933382"/>
                  <a:pt x="0" y="3890067"/>
                </a:cubicBezTo>
                <a:lnTo>
                  <a:pt x="0" y="78429"/>
                </a:lnTo>
                <a:cubicBezTo>
                  <a:pt x="0" y="35114"/>
                  <a:pt x="35114" y="0"/>
                  <a:pt x="78429" y="0"/>
                </a:cubicBezTo>
                <a:close/>
              </a:path>
            </a:pathLst>
          </a:custGeom>
          <a:solidFill>
            <a:srgbClr val="EDF0FF"/>
          </a:solidFill>
          <a:ln w="15875">
            <a:solidFill>
              <a:srgbClr val="EDF0FF"/>
            </a:solidFill>
          </a:ln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screen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C83D11-33DC-167D-D0EE-7B0224576C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4855133" cy="89611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644F3DBF-F642-7E40-2BCE-075B7BEE38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345" y="2029969"/>
            <a:ext cx="4852416" cy="2326528"/>
          </a:xfr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1599C498-EAE8-C486-2331-1192ABCCE61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344" y="1545336"/>
            <a:ext cx="4855133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F08FE150-ABA8-B600-2F27-F0BD208F760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6" y="4425387"/>
            <a:ext cx="4852036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16" name="slide number">
            <a:extLst>
              <a:ext uri="{FF2B5EF4-FFF2-40B4-BE49-F238E27FC236}">
                <a16:creationId xmlns:a16="http://schemas.microsoft.com/office/drawing/2014/main" id="{1225A90B-A4EC-DEA3-E46A-3C5F56A9C7A5}"/>
              </a:ext>
            </a:extLst>
          </p:cNvPr>
          <p:cNvSpPr txBox="1">
            <a:spLocks/>
          </p:cNvSpPr>
          <p:nvPr userDrawn="1"/>
        </p:nvSpPr>
        <p:spPr>
          <a:xfrm>
            <a:off x="8415580" y="4878660"/>
            <a:ext cx="271219" cy="112296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marL="0" algn="r" defTabSz="914400" rtl="0" eaLnBrk="1" latinLnBrk="0" hangingPunct="1">
              <a:defRPr sz="750" b="0" i="0" kern="1200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ea typeface="+mn-ea"/>
                <a:cs typeface="Lato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593917-3D7A-334C-9A7B-ED2A895649BA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39731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 Tablet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47279CBC-C800-61C0-15AA-D754DC9B191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943523" y="565150"/>
            <a:ext cx="3807416" cy="4578350"/>
          </a:xfrm>
          <a:custGeom>
            <a:avLst/>
            <a:gdLst>
              <a:gd name="connsiteX0" fmla="*/ 100516 w 3807416"/>
              <a:gd name="connsiteY0" fmla="*/ 0 h 4578350"/>
              <a:gd name="connsiteX1" fmla="*/ 3706900 w 3807416"/>
              <a:gd name="connsiteY1" fmla="*/ 0 h 4578350"/>
              <a:gd name="connsiteX2" fmla="*/ 3807416 w 3807416"/>
              <a:gd name="connsiteY2" fmla="*/ 100516 h 4578350"/>
              <a:gd name="connsiteX3" fmla="*/ 3807416 w 3807416"/>
              <a:gd name="connsiteY3" fmla="*/ 4578350 h 4578350"/>
              <a:gd name="connsiteX4" fmla="*/ 0 w 3807416"/>
              <a:gd name="connsiteY4" fmla="*/ 4578350 h 4578350"/>
              <a:gd name="connsiteX5" fmla="*/ 0 w 3807416"/>
              <a:gd name="connsiteY5" fmla="*/ 100516 h 4578350"/>
              <a:gd name="connsiteX6" fmla="*/ 100516 w 3807416"/>
              <a:gd name="connsiteY6" fmla="*/ 0 h 457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07416" h="4578350">
                <a:moveTo>
                  <a:pt x="100516" y="0"/>
                </a:moveTo>
                <a:lnTo>
                  <a:pt x="3706900" y="0"/>
                </a:lnTo>
                <a:cubicBezTo>
                  <a:pt x="3762413" y="0"/>
                  <a:pt x="3807416" y="45003"/>
                  <a:pt x="3807416" y="100516"/>
                </a:cubicBezTo>
                <a:lnTo>
                  <a:pt x="3807416" y="4578350"/>
                </a:lnTo>
                <a:lnTo>
                  <a:pt x="0" y="4578350"/>
                </a:lnTo>
                <a:lnTo>
                  <a:pt x="0" y="100516"/>
                </a:lnTo>
                <a:cubicBezTo>
                  <a:pt x="0" y="45003"/>
                  <a:pt x="45003" y="0"/>
                  <a:pt x="100516" y="0"/>
                </a:cubicBezTo>
                <a:close/>
              </a:path>
            </a:pathLst>
          </a:custGeom>
          <a:solidFill>
            <a:srgbClr val="EDF0FF"/>
          </a:solidFill>
          <a:ln w="15875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screen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4480EFD8-ED31-45C3-1C8F-6B3F7901DD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03547" y="424941"/>
            <a:ext cx="4087368" cy="471855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3D5E223-1F2F-1E4C-BC25-9CB2E1F84A05}"/>
              </a:ext>
            </a:extLst>
          </p:cNvPr>
          <p:cNvSpPr/>
          <p:nvPr userDrawn="1"/>
        </p:nvSpPr>
        <p:spPr>
          <a:xfrm>
            <a:off x="0" y="0"/>
            <a:ext cx="4572000" cy="5148072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53A5D3B-02FF-6064-DFE5-C45E042B23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344" y="4425387"/>
            <a:ext cx="3688889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/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C83D11-33DC-167D-D0EE-7B0224576C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2"/>
            <a:ext cx="3690955" cy="89611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644F3DBF-F642-7E40-2BCE-075B7BEE38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344" y="2029969"/>
            <a:ext cx="3688889" cy="2326528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1599C498-EAE8-C486-2331-1192ABCCE61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3551" y="1545336"/>
            <a:ext cx="3690955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A76E262-DC46-B38A-1559-D785E6A24A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58154" y="4698485"/>
            <a:ext cx="1122802" cy="27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6147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Browser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15F1E0B-CB85-0C5B-A945-AE2C1A8BEBD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956498" y="774807"/>
            <a:ext cx="4187502" cy="3657600"/>
          </a:xfrm>
          <a:custGeom>
            <a:avLst/>
            <a:gdLst>
              <a:gd name="connsiteX0" fmla="*/ 23299 w 4187502"/>
              <a:gd name="connsiteY0" fmla="*/ 0 h 3657600"/>
              <a:gd name="connsiteX1" fmla="*/ 4166079 w 4187502"/>
              <a:gd name="connsiteY1" fmla="*/ 0 h 3657600"/>
              <a:gd name="connsiteX2" fmla="*/ 4182554 w 4187502"/>
              <a:gd name="connsiteY2" fmla="*/ 6824 h 3657600"/>
              <a:gd name="connsiteX3" fmla="*/ 4187502 w 4187502"/>
              <a:gd name="connsiteY3" fmla="*/ 18770 h 3657600"/>
              <a:gd name="connsiteX4" fmla="*/ 4187502 w 4187502"/>
              <a:gd name="connsiteY4" fmla="*/ 3638830 h 3657600"/>
              <a:gd name="connsiteX5" fmla="*/ 4182554 w 4187502"/>
              <a:gd name="connsiteY5" fmla="*/ 3650776 h 3657600"/>
              <a:gd name="connsiteX6" fmla="*/ 4166079 w 4187502"/>
              <a:gd name="connsiteY6" fmla="*/ 3657600 h 3657600"/>
              <a:gd name="connsiteX7" fmla="*/ 23299 w 4187502"/>
              <a:gd name="connsiteY7" fmla="*/ 3657600 h 3657600"/>
              <a:gd name="connsiteX8" fmla="*/ 0 w 4187502"/>
              <a:gd name="connsiteY8" fmla="*/ 3634301 h 3657600"/>
              <a:gd name="connsiteX9" fmla="*/ 0 w 4187502"/>
              <a:gd name="connsiteY9" fmla="*/ 23299 h 3657600"/>
              <a:gd name="connsiteX10" fmla="*/ 23299 w 4187502"/>
              <a:gd name="connsiteY10" fmla="*/ 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87502" h="3657600">
                <a:moveTo>
                  <a:pt x="23299" y="0"/>
                </a:moveTo>
                <a:lnTo>
                  <a:pt x="4166079" y="0"/>
                </a:lnTo>
                <a:cubicBezTo>
                  <a:pt x="4172513" y="0"/>
                  <a:pt x="4178338" y="2608"/>
                  <a:pt x="4182554" y="6824"/>
                </a:cubicBezTo>
                <a:lnTo>
                  <a:pt x="4187502" y="18770"/>
                </a:lnTo>
                <a:lnTo>
                  <a:pt x="4187502" y="3638830"/>
                </a:lnTo>
                <a:lnTo>
                  <a:pt x="4182554" y="3650776"/>
                </a:lnTo>
                <a:cubicBezTo>
                  <a:pt x="4178338" y="3654993"/>
                  <a:pt x="4172513" y="3657600"/>
                  <a:pt x="4166079" y="3657600"/>
                </a:cubicBezTo>
                <a:lnTo>
                  <a:pt x="23299" y="3657600"/>
                </a:lnTo>
                <a:cubicBezTo>
                  <a:pt x="10431" y="3657600"/>
                  <a:pt x="0" y="3647169"/>
                  <a:pt x="0" y="3634301"/>
                </a:cubicBezTo>
                <a:lnTo>
                  <a:pt x="0" y="23299"/>
                </a:lnTo>
                <a:cubicBezTo>
                  <a:pt x="0" y="10431"/>
                  <a:pt x="10431" y="0"/>
                  <a:pt x="23299" y="0"/>
                </a:cubicBezTo>
                <a:close/>
              </a:path>
            </a:pathLst>
          </a:custGeom>
          <a:solidFill>
            <a:srgbClr val="EDF0FF"/>
          </a:solidFill>
          <a:ln w="15875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screen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09C13C5-38A0-A770-2C6C-05204285D4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9479" y="476250"/>
            <a:ext cx="4314521" cy="407822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A804841-9EB0-A0D5-2DE9-FA506C5176B4}"/>
              </a:ext>
            </a:extLst>
          </p:cNvPr>
          <p:cNvSpPr/>
          <p:nvPr userDrawn="1"/>
        </p:nvSpPr>
        <p:spPr>
          <a:xfrm>
            <a:off x="0" y="0"/>
            <a:ext cx="4572000" cy="5148072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53A5D3B-02FF-6064-DFE5-C45E042B23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344" y="4425387"/>
            <a:ext cx="3688889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/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C83D11-33DC-167D-D0EE-7B0224576C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2"/>
            <a:ext cx="3690955" cy="89611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644F3DBF-F642-7E40-2BCE-075B7BEE38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344" y="2029969"/>
            <a:ext cx="3688889" cy="2326528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1599C498-EAE8-C486-2331-1192ABCCE61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3551" y="1545336"/>
            <a:ext cx="3690955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A76E262-DC46-B38A-1559-D785E6A24A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58154" y="4698485"/>
            <a:ext cx="1122802" cy="27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54170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Browser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2AB3611-9F53-1990-E0D1-B0D7077594A4}"/>
              </a:ext>
            </a:extLst>
          </p:cNvPr>
          <p:cNvSpPr/>
          <p:nvPr userDrawn="1"/>
        </p:nvSpPr>
        <p:spPr>
          <a:xfrm>
            <a:off x="6289965" y="0"/>
            <a:ext cx="2854035" cy="5148072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9476AE-2CE5-F837-B4A3-790F8BC28FD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956498" y="774807"/>
            <a:ext cx="4187502" cy="3657600"/>
          </a:xfrm>
          <a:custGeom>
            <a:avLst/>
            <a:gdLst>
              <a:gd name="connsiteX0" fmla="*/ 23299 w 4187502"/>
              <a:gd name="connsiteY0" fmla="*/ 0 h 3657600"/>
              <a:gd name="connsiteX1" fmla="*/ 4166079 w 4187502"/>
              <a:gd name="connsiteY1" fmla="*/ 0 h 3657600"/>
              <a:gd name="connsiteX2" fmla="*/ 4182554 w 4187502"/>
              <a:gd name="connsiteY2" fmla="*/ 6824 h 3657600"/>
              <a:gd name="connsiteX3" fmla="*/ 4187502 w 4187502"/>
              <a:gd name="connsiteY3" fmla="*/ 18770 h 3657600"/>
              <a:gd name="connsiteX4" fmla="*/ 4187502 w 4187502"/>
              <a:gd name="connsiteY4" fmla="*/ 3638830 h 3657600"/>
              <a:gd name="connsiteX5" fmla="*/ 4182554 w 4187502"/>
              <a:gd name="connsiteY5" fmla="*/ 3650776 h 3657600"/>
              <a:gd name="connsiteX6" fmla="*/ 4166079 w 4187502"/>
              <a:gd name="connsiteY6" fmla="*/ 3657600 h 3657600"/>
              <a:gd name="connsiteX7" fmla="*/ 23299 w 4187502"/>
              <a:gd name="connsiteY7" fmla="*/ 3657600 h 3657600"/>
              <a:gd name="connsiteX8" fmla="*/ 0 w 4187502"/>
              <a:gd name="connsiteY8" fmla="*/ 3634301 h 3657600"/>
              <a:gd name="connsiteX9" fmla="*/ 0 w 4187502"/>
              <a:gd name="connsiteY9" fmla="*/ 23299 h 3657600"/>
              <a:gd name="connsiteX10" fmla="*/ 23299 w 4187502"/>
              <a:gd name="connsiteY10" fmla="*/ 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87502" h="3657600">
                <a:moveTo>
                  <a:pt x="23299" y="0"/>
                </a:moveTo>
                <a:lnTo>
                  <a:pt x="4166079" y="0"/>
                </a:lnTo>
                <a:cubicBezTo>
                  <a:pt x="4172513" y="0"/>
                  <a:pt x="4178338" y="2608"/>
                  <a:pt x="4182554" y="6824"/>
                </a:cubicBezTo>
                <a:lnTo>
                  <a:pt x="4187502" y="18770"/>
                </a:lnTo>
                <a:lnTo>
                  <a:pt x="4187502" y="3638830"/>
                </a:lnTo>
                <a:lnTo>
                  <a:pt x="4182554" y="3650776"/>
                </a:lnTo>
                <a:cubicBezTo>
                  <a:pt x="4178338" y="3654993"/>
                  <a:pt x="4172513" y="3657600"/>
                  <a:pt x="4166079" y="3657600"/>
                </a:cubicBezTo>
                <a:lnTo>
                  <a:pt x="23299" y="3657600"/>
                </a:lnTo>
                <a:cubicBezTo>
                  <a:pt x="10431" y="3657600"/>
                  <a:pt x="0" y="3647169"/>
                  <a:pt x="0" y="3634301"/>
                </a:cubicBezTo>
                <a:lnTo>
                  <a:pt x="0" y="23299"/>
                </a:lnTo>
                <a:cubicBezTo>
                  <a:pt x="0" y="10431"/>
                  <a:pt x="10431" y="0"/>
                  <a:pt x="23299" y="0"/>
                </a:cubicBezTo>
                <a:close/>
              </a:path>
            </a:pathLst>
          </a:custGeom>
          <a:solidFill>
            <a:srgbClr val="EDF0FF"/>
          </a:solidFill>
          <a:ln w="15875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screen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927D3B-1B1F-4E5B-12C8-45E0CA3D54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9479" y="476250"/>
            <a:ext cx="4314521" cy="4078224"/>
          </a:xfrm>
          <a:prstGeom prst="rect">
            <a:avLst/>
          </a:prstGeom>
        </p:spPr>
      </p:pic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53A5D3B-02FF-6064-DFE5-C45E042B23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344" y="4425387"/>
            <a:ext cx="4106149" cy="123752"/>
          </a:xfrm>
        </p:spPr>
        <p:txBody>
          <a:bodyPr vert="horz" lIns="0" tIns="0" rIns="0" bIns="0" rtlCol="0" anchor="b">
            <a:noAutofit/>
          </a:bodyPr>
          <a:lstStyle>
            <a:lvl1pPr marL="0" indent="0">
              <a:buNone/>
              <a:defRPr lang="en-US" sz="700" dirty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171450" lvl="0" indent="-171450">
              <a:spcBef>
                <a:spcPts val="0"/>
              </a:spcBef>
            </a:pPr>
            <a:r>
              <a:rPr lang="en-US"/>
              <a:t>Add source text (Lato Light 7pt gray)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C83D11-33DC-167D-D0EE-7B0224576C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2"/>
            <a:ext cx="4108449" cy="8961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644F3DBF-F642-7E40-2BCE-075B7BEE38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344" y="2029969"/>
            <a:ext cx="4106149" cy="2326528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1599C498-EAE8-C486-2331-1192ABCCE61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3551" y="1545336"/>
            <a:ext cx="4108449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15" name="slide number">
            <a:extLst>
              <a:ext uri="{FF2B5EF4-FFF2-40B4-BE49-F238E27FC236}">
                <a16:creationId xmlns:a16="http://schemas.microsoft.com/office/drawing/2014/main" id="{822069F4-DE63-FBFC-6536-34720412D3BA}"/>
              </a:ext>
            </a:extLst>
          </p:cNvPr>
          <p:cNvSpPr txBox="1">
            <a:spLocks/>
          </p:cNvSpPr>
          <p:nvPr userDrawn="1"/>
        </p:nvSpPr>
        <p:spPr>
          <a:xfrm>
            <a:off x="8415580" y="4878660"/>
            <a:ext cx="271219" cy="112296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marL="0" algn="r" defTabSz="914400" rtl="0" eaLnBrk="1" latinLnBrk="0" hangingPunct="1">
              <a:defRPr sz="750" b="0" i="0" kern="1200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ea typeface="+mn-ea"/>
                <a:cs typeface="Lato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593917-3D7A-334C-9A7B-ED2A895649BA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8533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Browser –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C4C7115-6610-69FB-565C-750D69AD0B8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684755" y="774701"/>
            <a:ext cx="4877181" cy="3654425"/>
          </a:xfrm>
          <a:custGeom>
            <a:avLst/>
            <a:gdLst>
              <a:gd name="connsiteX0" fmla="*/ 30734 w 4877181"/>
              <a:gd name="connsiteY0" fmla="*/ 0 h 3654425"/>
              <a:gd name="connsiteX1" fmla="*/ 4846447 w 4877181"/>
              <a:gd name="connsiteY1" fmla="*/ 0 h 3654425"/>
              <a:gd name="connsiteX2" fmla="*/ 4877181 w 4877181"/>
              <a:gd name="connsiteY2" fmla="*/ 30734 h 3654425"/>
              <a:gd name="connsiteX3" fmla="*/ 4877181 w 4877181"/>
              <a:gd name="connsiteY3" fmla="*/ 3623691 h 3654425"/>
              <a:gd name="connsiteX4" fmla="*/ 4846447 w 4877181"/>
              <a:gd name="connsiteY4" fmla="*/ 3654425 h 3654425"/>
              <a:gd name="connsiteX5" fmla="*/ 30734 w 4877181"/>
              <a:gd name="connsiteY5" fmla="*/ 3654425 h 3654425"/>
              <a:gd name="connsiteX6" fmla="*/ 0 w 4877181"/>
              <a:gd name="connsiteY6" fmla="*/ 3623691 h 3654425"/>
              <a:gd name="connsiteX7" fmla="*/ 0 w 4877181"/>
              <a:gd name="connsiteY7" fmla="*/ 30734 h 3654425"/>
              <a:gd name="connsiteX8" fmla="*/ 30734 w 4877181"/>
              <a:gd name="connsiteY8" fmla="*/ 0 h 365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77181" h="3654425">
                <a:moveTo>
                  <a:pt x="30734" y="0"/>
                </a:moveTo>
                <a:lnTo>
                  <a:pt x="4846447" y="0"/>
                </a:lnTo>
                <a:cubicBezTo>
                  <a:pt x="4863421" y="0"/>
                  <a:pt x="4877181" y="13760"/>
                  <a:pt x="4877181" y="30734"/>
                </a:cubicBezTo>
                <a:lnTo>
                  <a:pt x="4877181" y="3623691"/>
                </a:lnTo>
                <a:cubicBezTo>
                  <a:pt x="4877181" y="3640665"/>
                  <a:pt x="4863421" y="3654425"/>
                  <a:pt x="4846447" y="3654425"/>
                </a:cubicBezTo>
                <a:lnTo>
                  <a:pt x="30734" y="3654425"/>
                </a:lnTo>
                <a:cubicBezTo>
                  <a:pt x="13760" y="3654425"/>
                  <a:pt x="0" y="3640665"/>
                  <a:pt x="0" y="3623691"/>
                </a:cubicBezTo>
                <a:lnTo>
                  <a:pt x="0" y="30734"/>
                </a:lnTo>
                <a:cubicBezTo>
                  <a:pt x="0" y="13760"/>
                  <a:pt x="13760" y="0"/>
                  <a:pt x="30734" y="0"/>
                </a:cubicBezTo>
                <a:close/>
              </a:path>
            </a:pathLst>
          </a:custGeom>
          <a:solidFill>
            <a:srgbClr val="EDF0FF"/>
          </a:solidFill>
          <a:ln w="15875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screen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75786C-7706-325A-A3F0-ECC01481B1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9890" y="476249"/>
            <a:ext cx="5126910" cy="407822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1D51EBA-3547-6F90-E4CA-CEAC12C31A9B}"/>
              </a:ext>
            </a:extLst>
          </p:cNvPr>
          <p:cNvSpPr/>
          <p:nvPr userDrawn="1"/>
        </p:nvSpPr>
        <p:spPr>
          <a:xfrm>
            <a:off x="0" y="0"/>
            <a:ext cx="3200400" cy="5148072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C83D11-33DC-167D-D0EE-7B0224576C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5" y="409152"/>
            <a:ext cx="2484246" cy="216259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EB7AA9F0-BD33-EE4E-D816-1B676DF410B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559890" y="4846320"/>
            <a:ext cx="4704434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A76E262-DC46-B38A-1559-D785E6A24A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58154" y="4698485"/>
            <a:ext cx="1122802" cy="27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881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47F4115A-0071-F326-679F-3B51542CBE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368" y="4623555"/>
            <a:ext cx="1123099" cy="27695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D33C360-7533-3416-5249-E0E74896674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6764" y="0"/>
            <a:ext cx="4897235" cy="51435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92B33F2-B332-4FC7-BE66-D43E6B493727}"/>
              </a:ext>
            </a:extLst>
          </p:cNvPr>
          <p:cNvSpPr/>
          <p:nvPr userDrawn="1"/>
        </p:nvSpPr>
        <p:spPr>
          <a:xfrm>
            <a:off x="1" y="476251"/>
            <a:ext cx="4924696" cy="3892550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E83A65F-433F-F655-5A73-71D83F6F478D}"/>
              </a:ext>
            </a:extLst>
          </p:cNvPr>
          <p:cNvCxnSpPr>
            <a:cxnSpLocks/>
          </p:cNvCxnSpPr>
          <p:nvPr userDrawn="1"/>
        </p:nvCxnSpPr>
        <p:spPr>
          <a:xfrm>
            <a:off x="457200" y="3262362"/>
            <a:ext cx="685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F95CB25E-02D7-BD80-5F2B-D921475989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1019118"/>
            <a:ext cx="3603788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C1182EC5-B900-1A5D-5522-E2A6C367F1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3" y="1526193"/>
            <a:ext cx="3602736" cy="984885"/>
          </a:xfrm>
        </p:spPr>
        <p:txBody>
          <a:bodyPr/>
          <a:lstStyle>
            <a:lvl1pPr algn="l">
              <a:lnSpc>
                <a:spcPct val="100000"/>
              </a:lnSpc>
              <a:defRPr b="0" i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B27BB867-D603-5A2C-CE47-BC0F8639E9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6343" y="3437434"/>
            <a:ext cx="3602736" cy="634504"/>
          </a:xfrm>
        </p:spPr>
        <p:txBody>
          <a:bodyPr anchor="t">
            <a:noAutofit/>
          </a:bodyPr>
          <a:lstStyle>
            <a:lvl1pPr marL="0" indent="0" algn="l">
              <a:buNone/>
              <a:defRPr sz="1200" b="0" i="0" spc="0" baseline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or Presenter Information</a:t>
            </a:r>
          </a:p>
        </p:txBody>
      </p:sp>
      <p:sp>
        <p:nvSpPr>
          <p:cNvPr id="20" name="client logo">
            <a:extLst>
              <a:ext uri="{FF2B5EF4-FFF2-40B4-BE49-F238E27FC236}">
                <a16:creationId xmlns:a16="http://schemas.microsoft.com/office/drawing/2014/main" id="{771C3BAE-1672-B331-5583-94247B4B122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954462" y="4513137"/>
            <a:ext cx="1030287" cy="4937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Client Logo</a:t>
            </a:r>
          </a:p>
        </p:txBody>
      </p:sp>
    </p:spTree>
    <p:extLst>
      <p:ext uri="{BB962C8B-B14F-4D97-AF65-F5344CB8AC3E}">
        <p14:creationId xmlns:p14="http://schemas.microsoft.com/office/powerpoint/2010/main" val="356146183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 Browser – 4">
    <p:bg>
      <p:bgPr>
        <a:gradFill>
          <a:gsLst>
            <a:gs pos="2000">
              <a:schemeClr val="accent2"/>
            </a:gs>
            <a:gs pos="93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3AD2BEF-CEA5-B4AB-955A-8A866B5950F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584015" y="681338"/>
            <a:ext cx="5972973" cy="3725562"/>
          </a:xfrm>
          <a:custGeom>
            <a:avLst/>
            <a:gdLst>
              <a:gd name="connsiteX0" fmla="*/ 36250 w 5972973"/>
              <a:gd name="connsiteY0" fmla="*/ 0 h 3725562"/>
              <a:gd name="connsiteX1" fmla="*/ 5936723 w 5972973"/>
              <a:gd name="connsiteY1" fmla="*/ 0 h 3725562"/>
              <a:gd name="connsiteX2" fmla="*/ 5972973 w 5972973"/>
              <a:gd name="connsiteY2" fmla="*/ 36250 h 3725562"/>
              <a:gd name="connsiteX3" fmla="*/ 5972973 w 5972973"/>
              <a:gd name="connsiteY3" fmla="*/ 3689312 h 3725562"/>
              <a:gd name="connsiteX4" fmla="*/ 5936723 w 5972973"/>
              <a:gd name="connsiteY4" fmla="*/ 3725562 h 3725562"/>
              <a:gd name="connsiteX5" fmla="*/ 36250 w 5972973"/>
              <a:gd name="connsiteY5" fmla="*/ 3725562 h 3725562"/>
              <a:gd name="connsiteX6" fmla="*/ 0 w 5972973"/>
              <a:gd name="connsiteY6" fmla="*/ 3689312 h 3725562"/>
              <a:gd name="connsiteX7" fmla="*/ 0 w 5972973"/>
              <a:gd name="connsiteY7" fmla="*/ 36250 h 3725562"/>
              <a:gd name="connsiteX8" fmla="*/ 36250 w 5972973"/>
              <a:gd name="connsiteY8" fmla="*/ 0 h 372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72973" h="3725562">
                <a:moveTo>
                  <a:pt x="36250" y="0"/>
                </a:moveTo>
                <a:lnTo>
                  <a:pt x="5936723" y="0"/>
                </a:lnTo>
                <a:cubicBezTo>
                  <a:pt x="5956743" y="0"/>
                  <a:pt x="5972973" y="16230"/>
                  <a:pt x="5972973" y="36250"/>
                </a:cubicBezTo>
                <a:lnTo>
                  <a:pt x="5972973" y="3689312"/>
                </a:lnTo>
                <a:cubicBezTo>
                  <a:pt x="5972973" y="3709332"/>
                  <a:pt x="5956743" y="3725562"/>
                  <a:pt x="5936723" y="3725562"/>
                </a:cubicBezTo>
                <a:lnTo>
                  <a:pt x="36250" y="3725562"/>
                </a:lnTo>
                <a:cubicBezTo>
                  <a:pt x="16230" y="3725562"/>
                  <a:pt x="0" y="3709332"/>
                  <a:pt x="0" y="3689312"/>
                </a:cubicBezTo>
                <a:lnTo>
                  <a:pt x="0" y="36250"/>
                </a:lnTo>
                <a:cubicBezTo>
                  <a:pt x="0" y="16230"/>
                  <a:pt x="16230" y="0"/>
                  <a:pt x="36250" y="0"/>
                </a:cubicBezTo>
                <a:close/>
              </a:path>
            </a:pathLst>
          </a:custGeom>
          <a:solidFill>
            <a:srgbClr val="EDF0FF"/>
          </a:solidFill>
          <a:ln w="15875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screen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69D1696-08D9-DF38-860F-D97890E39F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6865" y="375596"/>
            <a:ext cx="6225497" cy="416052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A76E262-DC46-B38A-1559-D785E6A24A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58154" y="4698485"/>
            <a:ext cx="1122802" cy="278791"/>
          </a:xfrm>
          <a:prstGeom prst="rect">
            <a:avLst/>
          </a:prstGeom>
        </p:spPr>
      </p:pic>
      <p:sp>
        <p:nvSpPr>
          <p:cNvPr id="7" name="slide number">
            <a:extLst>
              <a:ext uri="{FF2B5EF4-FFF2-40B4-BE49-F238E27FC236}">
                <a16:creationId xmlns:a16="http://schemas.microsoft.com/office/drawing/2014/main" id="{CE846828-BF50-1957-4114-A173FFD2B447}"/>
              </a:ext>
            </a:extLst>
          </p:cNvPr>
          <p:cNvSpPr txBox="1">
            <a:spLocks/>
          </p:cNvSpPr>
          <p:nvPr userDrawn="1"/>
        </p:nvSpPr>
        <p:spPr>
          <a:xfrm>
            <a:off x="8415580" y="4878660"/>
            <a:ext cx="271219" cy="112296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marL="0" algn="r" defTabSz="914400" rtl="0" eaLnBrk="1" latinLnBrk="0" hangingPunct="1">
              <a:defRPr sz="750" b="0" i="0" kern="1200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ea typeface="+mn-ea"/>
                <a:cs typeface="Lato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593917-3D7A-334C-9A7B-ED2A895649BA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65205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x1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909BD5F-2205-CC90-1B9E-8D12C97C67C7}"/>
              </a:ext>
            </a:extLst>
          </p:cNvPr>
          <p:cNvSpPr/>
          <p:nvPr userDrawn="1"/>
        </p:nvSpPr>
        <p:spPr>
          <a:xfrm>
            <a:off x="3200400" y="476250"/>
            <a:ext cx="77190" cy="89140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EDFCACE3-25E8-3286-56B0-95E90FEC747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476250"/>
            <a:ext cx="3200400" cy="4667250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C83D11-33DC-167D-D0EE-7B0224576C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46528" y="409152"/>
            <a:ext cx="5140271" cy="891405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644F3DBF-F642-7E40-2BCE-075B7BEE38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40679" y="1686571"/>
            <a:ext cx="4542945" cy="2851561"/>
          </a:xfrm>
        </p:spPr>
        <p:txBody>
          <a:bodyPr/>
          <a:lstStyle>
            <a:lvl1pPr marL="0" indent="0">
              <a:spcBef>
                <a:spcPts val="1800"/>
              </a:spcBef>
              <a:buNone/>
              <a:defRPr/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quote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BA1B08-41FC-24ED-8958-FC304AB927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46087" y="1710266"/>
            <a:ext cx="500711" cy="377988"/>
          </a:xfrm>
          <a:prstGeom prst="rect">
            <a:avLst/>
          </a:prstGeom>
        </p:spPr>
      </p:pic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F9A66466-1FC3-74BD-AA39-452E724D914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191" y="4846320"/>
            <a:ext cx="4715133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38265557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1E00A724-D764-2AD1-0F15-F41818270B2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1277" y="1310243"/>
            <a:ext cx="3162587" cy="2950754"/>
          </a:xfrm>
        </p:spPr>
        <p:txBody>
          <a:bodyPr/>
          <a:lstStyle>
            <a:lvl1pPr marL="0" indent="0">
              <a:spcBef>
                <a:spcPts val="1800"/>
              </a:spcBef>
              <a:buNone/>
              <a:defRPr/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quote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1DA43DA7-678D-CCCE-201A-447ACAC8F7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39727" y="1310243"/>
            <a:ext cx="3162587" cy="2950754"/>
          </a:xfrm>
        </p:spPr>
        <p:txBody>
          <a:bodyPr/>
          <a:lstStyle>
            <a:lvl1pPr marL="0" indent="0">
              <a:spcBef>
                <a:spcPts val="1800"/>
              </a:spcBef>
              <a:buNone/>
              <a:defRPr/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quote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11A4BC29-D779-E763-EBA4-08003F4F57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E07D3F-079A-D14D-4565-CDC5593054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550" y="1280631"/>
            <a:ext cx="500711" cy="3779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E8BA6AF-5CAE-D28E-A2AA-4F4F254CEC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71998" y="1280631"/>
            <a:ext cx="500711" cy="3779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E0B6B2-D9E5-6177-5472-C7D3787686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Add Title (Lato Light, 32pt)</a:t>
            </a:r>
          </a:p>
        </p:txBody>
      </p:sp>
    </p:spTree>
    <p:extLst>
      <p:ext uri="{BB962C8B-B14F-4D97-AF65-F5344CB8AC3E}">
        <p14:creationId xmlns:p14="http://schemas.microsoft.com/office/powerpoint/2010/main" val="171056716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1E00A724-D764-2AD1-0F15-F41818270B2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3552" y="1683795"/>
            <a:ext cx="2545980" cy="2577201"/>
          </a:xfrm>
        </p:spPr>
        <p:txBody>
          <a:bodyPr/>
          <a:lstStyle>
            <a:lvl1pPr marL="0" indent="0">
              <a:spcBef>
                <a:spcPts val="1800"/>
              </a:spcBef>
              <a:buNone/>
              <a:defRPr sz="1400"/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quote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2774885C-753E-39A5-9785-4055F3EECA7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09619" y="1683795"/>
            <a:ext cx="2545980" cy="2577201"/>
          </a:xfrm>
        </p:spPr>
        <p:txBody>
          <a:bodyPr/>
          <a:lstStyle>
            <a:lvl1pPr marL="0" indent="0">
              <a:spcBef>
                <a:spcPts val="1800"/>
              </a:spcBef>
              <a:buNone/>
              <a:defRPr sz="1400"/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quote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2C12FE7D-A377-C7BD-71FE-75F51302D5B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55686" y="1683795"/>
            <a:ext cx="2545980" cy="2577201"/>
          </a:xfrm>
        </p:spPr>
        <p:txBody>
          <a:bodyPr/>
          <a:lstStyle>
            <a:lvl1pPr marL="0" indent="0">
              <a:spcBef>
                <a:spcPts val="1800"/>
              </a:spcBef>
              <a:buNone/>
              <a:defRPr sz="1400"/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quote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ED86CB-52E8-B892-A2F9-23224D4206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551" y="1314282"/>
            <a:ext cx="378526" cy="2857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D180F51-046A-B20C-869C-32C882AD08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0400" y="1314282"/>
            <a:ext cx="378526" cy="2857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902F49A-25EF-C621-6CFD-F4B3E23235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5686" y="1314282"/>
            <a:ext cx="378526" cy="285750"/>
          </a:xfrm>
          <a:prstGeom prst="rect">
            <a:avLst/>
          </a:prstGeom>
        </p:spPr>
      </p:pic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11A4BC29-D779-E763-EBA4-08003F4F57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E0B6B2-D9E5-6177-5472-C7D3787686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Add Title (Lato Light, 32pt)</a:t>
            </a:r>
          </a:p>
        </p:txBody>
      </p:sp>
    </p:spTree>
    <p:extLst>
      <p:ext uri="{BB962C8B-B14F-4D97-AF65-F5344CB8AC3E}">
        <p14:creationId xmlns:p14="http://schemas.microsoft.com/office/powerpoint/2010/main" val="294867518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061F8A0-80E6-79DF-E99E-E33CBFE211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345" y="2029969"/>
            <a:ext cx="4852416" cy="2326528"/>
          </a:xfr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A5C6FE05-27A8-8CF7-2C32-03B5BAAC2E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344" y="1545336"/>
            <a:ext cx="4855133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A4BBF467-3BD9-F9F8-D5D4-487879711E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6726" y="4425387"/>
            <a:ext cx="4852036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02661D-62D1-3A6C-BCA3-F541E29581EC}"/>
              </a:ext>
            </a:extLst>
          </p:cNvPr>
          <p:cNvSpPr/>
          <p:nvPr userDrawn="1"/>
        </p:nvSpPr>
        <p:spPr>
          <a:xfrm>
            <a:off x="5943600" y="0"/>
            <a:ext cx="3200400" cy="46672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BD20DFF-A4C1-9EF5-C567-151E9D445E2F}"/>
              </a:ext>
            </a:extLst>
          </p:cNvPr>
          <p:cNvSpPr/>
          <p:nvPr userDrawn="1"/>
        </p:nvSpPr>
        <p:spPr>
          <a:xfrm>
            <a:off x="5866410" y="3775846"/>
            <a:ext cx="77190" cy="89140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DB9236A-1A48-5A6A-B1B4-D0D7D53ED6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93445" y="902650"/>
            <a:ext cx="500711" cy="3779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D50F59-5A3C-249A-5DE4-F6F985E8D8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4852417" cy="896112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0CE3AB1C-AAAC-0E91-B09B-A2DA7AE243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69822" y="1423644"/>
            <a:ext cx="2547958" cy="2752063"/>
          </a:xfrm>
        </p:spPr>
        <p:txBody>
          <a:bodyPr/>
          <a:lstStyle>
            <a:lvl1pPr marL="0" indent="0" algn="ctr">
              <a:spcBef>
                <a:spcPts val="1800"/>
              </a:spcBef>
              <a:buNone/>
              <a:defRPr sz="1400" baseline="0"/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quote</a:t>
            </a:r>
          </a:p>
        </p:txBody>
      </p:sp>
    </p:spTree>
    <p:extLst>
      <p:ext uri="{BB962C8B-B14F-4D97-AF65-F5344CB8AC3E}">
        <p14:creationId xmlns:p14="http://schemas.microsoft.com/office/powerpoint/2010/main" val="77557672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Image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2157D650-D6CB-119F-CD9A-C04174D2A1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943600" y="-1"/>
            <a:ext cx="3200400" cy="4667249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BD20DFF-A4C1-9EF5-C567-151E9D445E2F}"/>
              </a:ext>
            </a:extLst>
          </p:cNvPr>
          <p:cNvSpPr/>
          <p:nvPr userDrawn="1"/>
        </p:nvSpPr>
        <p:spPr>
          <a:xfrm>
            <a:off x="5866410" y="3775846"/>
            <a:ext cx="77190" cy="89140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061F8A0-80E6-79DF-E99E-E33CBFE211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345" y="2029969"/>
            <a:ext cx="4852416" cy="2326528"/>
          </a:xfr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A5C6FE05-27A8-8CF7-2C32-03B5BAAC2E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344" y="1545336"/>
            <a:ext cx="4855133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A4BBF467-3BD9-F9F8-D5D4-487879711E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6726" y="4425387"/>
            <a:ext cx="4852036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D50F59-5A3C-249A-5DE4-F6F985E8D8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4852417" cy="896112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</p:spTree>
    <p:extLst>
      <p:ext uri="{BB962C8B-B14F-4D97-AF65-F5344CB8AC3E}">
        <p14:creationId xmlns:p14="http://schemas.microsoft.com/office/powerpoint/2010/main" val="218913382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Image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F83C81E-79C1-01E9-2136-8C73BC13FE9F}"/>
              </a:ext>
            </a:extLst>
          </p:cNvPr>
          <p:cNvGrpSpPr/>
          <p:nvPr userDrawn="1"/>
        </p:nvGrpSpPr>
        <p:grpSpPr>
          <a:xfrm>
            <a:off x="0" y="1543051"/>
            <a:ext cx="5787534" cy="2756482"/>
            <a:chOff x="919056" y="1543051"/>
            <a:chExt cx="5787534" cy="2756482"/>
          </a:xfrm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57E14D9-2DC3-46AD-75C4-E369A0E89933}"/>
                </a:ext>
              </a:extLst>
            </p:cNvPr>
            <p:cNvSpPr/>
            <p:nvPr/>
          </p:nvSpPr>
          <p:spPr>
            <a:xfrm>
              <a:off x="919056" y="1543051"/>
              <a:ext cx="5710344" cy="27564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F50377C-93F4-8A1E-D0D2-C5B77E47B207}"/>
                </a:ext>
              </a:extLst>
            </p:cNvPr>
            <p:cNvSpPr/>
            <p:nvPr/>
          </p:nvSpPr>
          <p:spPr>
            <a:xfrm>
              <a:off x="6629400" y="1543051"/>
              <a:ext cx="77190" cy="891404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061F8A0-80E6-79DF-E99E-E33CBFE211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345" y="1795766"/>
            <a:ext cx="4952944" cy="2264506"/>
          </a:xfr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A4BBF467-3BD9-F9F8-D5D4-487879711E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6726" y="4425387"/>
            <a:ext cx="4852036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D50F59-5A3C-249A-5DE4-F6F985E8D8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4952945" cy="894637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2DF14F36-2ABD-27D1-D760-E667458020E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943600" y="-1"/>
            <a:ext cx="3200400" cy="4667249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06193018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Multi-Photo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686E018-C962-164E-E7B0-4158269F6C8B}"/>
              </a:ext>
            </a:extLst>
          </p:cNvPr>
          <p:cNvSpPr/>
          <p:nvPr userDrawn="1"/>
        </p:nvSpPr>
        <p:spPr>
          <a:xfrm>
            <a:off x="6629400" y="-1"/>
            <a:ext cx="2514599" cy="5143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E191A4B1-9254-EF91-6B00-CA3A49448EB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943600" y="476251"/>
            <a:ext cx="2743200" cy="1409699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DF28CAE4-E882-3A9C-9A94-699F103083B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943600" y="1974496"/>
            <a:ext cx="1322218" cy="1301752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8" name="Picture Placeholder 13">
            <a:extLst>
              <a:ext uri="{FF2B5EF4-FFF2-40B4-BE49-F238E27FC236}">
                <a16:creationId xmlns:a16="http://schemas.microsoft.com/office/drawing/2014/main" id="{286EC5F3-A5E9-2CB7-33C4-F0865E89EF6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364583" y="1974495"/>
            <a:ext cx="1322218" cy="2692047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9" name="Picture Placeholder 13">
            <a:extLst>
              <a:ext uri="{FF2B5EF4-FFF2-40B4-BE49-F238E27FC236}">
                <a16:creationId xmlns:a16="http://schemas.microsoft.com/office/drawing/2014/main" id="{A8D9FF1B-1FBC-F7BC-9C43-5A6E81F1B11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943600" y="3364790"/>
            <a:ext cx="1322218" cy="1301752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061F8A0-80E6-79DF-E99E-E33CBFE211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345" y="2029969"/>
            <a:ext cx="5131566" cy="2326528"/>
          </a:xfr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A5C6FE05-27A8-8CF7-2C32-03B5BAAC2E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344" y="1545336"/>
            <a:ext cx="5134439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D50F59-5A3C-249A-5DE4-F6F985E8D8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5131568" cy="896112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A4BBF467-3BD9-F9F8-D5D4-487879711E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6725" y="4425387"/>
            <a:ext cx="5131185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428846031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Multi-Photo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686E018-C962-164E-E7B0-4158269F6C8B}"/>
              </a:ext>
            </a:extLst>
          </p:cNvPr>
          <p:cNvSpPr/>
          <p:nvPr userDrawn="1"/>
        </p:nvSpPr>
        <p:spPr>
          <a:xfrm>
            <a:off x="6629401" y="0"/>
            <a:ext cx="2514599" cy="5143501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E191A4B1-9254-EF91-6B00-CA3A49448EB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943600" y="476251"/>
            <a:ext cx="2743200" cy="1409699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DF28CAE4-E882-3A9C-9A94-699F103083B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943600" y="1974496"/>
            <a:ext cx="1322218" cy="1301752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8" name="Picture Placeholder 13">
            <a:extLst>
              <a:ext uri="{FF2B5EF4-FFF2-40B4-BE49-F238E27FC236}">
                <a16:creationId xmlns:a16="http://schemas.microsoft.com/office/drawing/2014/main" id="{286EC5F3-A5E9-2CB7-33C4-F0865E89EF6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364583" y="1974495"/>
            <a:ext cx="1322218" cy="2692047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9" name="Picture Placeholder 13">
            <a:extLst>
              <a:ext uri="{FF2B5EF4-FFF2-40B4-BE49-F238E27FC236}">
                <a16:creationId xmlns:a16="http://schemas.microsoft.com/office/drawing/2014/main" id="{A8D9FF1B-1FBC-F7BC-9C43-5A6E81F1B11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943600" y="3364790"/>
            <a:ext cx="1322218" cy="1301752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061F8A0-80E6-79DF-E99E-E33CBFE211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345" y="2029969"/>
            <a:ext cx="5131566" cy="2326528"/>
          </a:xfr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A5C6FE05-27A8-8CF7-2C32-03B5BAAC2E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344" y="1545336"/>
            <a:ext cx="5134439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D50F59-5A3C-249A-5DE4-F6F985E8D8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5131568" cy="896112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A4BBF467-3BD9-F9F8-D5D4-487879711E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6725" y="4425387"/>
            <a:ext cx="5131185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290676512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Vertical Ca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8576C2B7-DBCF-C8CE-57E1-6817C35B93B4}"/>
              </a:ext>
            </a:extLst>
          </p:cNvPr>
          <p:cNvGrpSpPr/>
          <p:nvPr userDrawn="1"/>
        </p:nvGrpSpPr>
        <p:grpSpPr>
          <a:xfrm>
            <a:off x="463551" y="1483410"/>
            <a:ext cx="8224881" cy="2864091"/>
            <a:chOff x="463551" y="1483410"/>
            <a:chExt cx="8224881" cy="2864091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6AC2BBE-A17E-EDB5-42C6-55C946226D74}"/>
                </a:ext>
              </a:extLst>
            </p:cNvPr>
            <p:cNvGrpSpPr/>
            <p:nvPr/>
          </p:nvGrpSpPr>
          <p:grpSpPr>
            <a:xfrm>
              <a:off x="6032138" y="1483410"/>
              <a:ext cx="2656294" cy="2864091"/>
              <a:chOff x="463551" y="1483410"/>
              <a:chExt cx="2656294" cy="2864091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E5D474A-B9AB-4560-580F-49712F59F76C}"/>
                  </a:ext>
                </a:extLst>
              </p:cNvPr>
              <p:cNvSpPr/>
              <p:nvPr/>
            </p:nvSpPr>
            <p:spPr>
              <a:xfrm>
                <a:off x="463551" y="1483410"/>
                <a:ext cx="2591890" cy="286409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FE9EB280-B46C-96DA-2890-0557A18FAA18}"/>
                  </a:ext>
                </a:extLst>
              </p:cNvPr>
              <p:cNvSpPr/>
              <p:nvPr/>
            </p:nvSpPr>
            <p:spPr>
              <a:xfrm>
                <a:off x="3055440" y="1483410"/>
                <a:ext cx="64405" cy="56304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CFEC861-736A-2857-1530-76EA18769954}"/>
                </a:ext>
              </a:extLst>
            </p:cNvPr>
            <p:cNvGrpSpPr/>
            <p:nvPr/>
          </p:nvGrpSpPr>
          <p:grpSpPr>
            <a:xfrm>
              <a:off x="3243851" y="1483410"/>
              <a:ext cx="2656294" cy="2864091"/>
              <a:chOff x="463551" y="1483410"/>
              <a:chExt cx="2656294" cy="2864091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FBC86015-396D-8B2C-8DB3-1D8E77218725}"/>
                  </a:ext>
                </a:extLst>
              </p:cNvPr>
              <p:cNvSpPr/>
              <p:nvPr/>
            </p:nvSpPr>
            <p:spPr>
              <a:xfrm>
                <a:off x="463551" y="1483410"/>
                <a:ext cx="2591890" cy="286409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E3899801-EC8A-1F10-571D-E5E53F8D6434}"/>
                  </a:ext>
                </a:extLst>
              </p:cNvPr>
              <p:cNvSpPr/>
              <p:nvPr/>
            </p:nvSpPr>
            <p:spPr>
              <a:xfrm>
                <a:off x="3055440" y="1483410"/>
                <a:ext cx="64405" cy="56304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273DEC5-FA82-4424-7B85-45671CC21507}"/>
                </a:ext>
              </a:extLst>
            </p:cNvPr>
            <p:cNvGrpSpPr/>
            <p:nvPr/>
          </p:nvGrpSpPr>
          <p:grpSpPr>
            <a:xfrm>
              <a:off x="463551" y="1483410"/>
              <a:ext cx="2656294" cy="2864091"/>
              <a:chOff x="463551" y="1483410"/>
              <a:chExt cx="2656294" cy="2864091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74D17E42-1EDD-9BC1-6486-F74B7F2154D5}"/>
                  </a:ext>
                </a:extLst>
              </p:cNvPr>
              <p:cNvSpPr/>
              <p:nvPr/>
            </p:nvSpPr>
            <p:spPr>
              <a:xfrm>
                <a:off x="463551" y="1483410"/>
                <a:ext cx="2591890" cy="286409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3D9C5C20-C480-2EC3-2B4B-B3131D0F2D22}"/>
                  </a:ext>
                </a:extLst>
              </p:cNvPr>
              <p:cNvSpPr/>
              <p:nvPr/>
            </p:nvSpPr>
            <p:spPr>
              <a:xfrm>
                <a:off x="3055440" y="1483410"/>
                <a:ext cx="64405" cy="56304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</p:grpSp>
      </p:grp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1DE43EF-85C2-1192-E0E2-D5AA3AAD6DA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7512" y="1646113"/>
            <a:ext cx="2267712" cy="2514600"/>
          </a:xfrm>
        </p:spPr>
        <p:txBody>
          <a:bodyPr/>
          <a:lstStyle>
            <a:lvl1pPr>
              <a:spcBef>
                <a:spcPts val="600"/>
              </a:spcBef>
              <a:defRPr sz="1400"/>
            </a:lvl1pPr>
            <a:lvl2pPr>
              <a:spcBef>
                <a:spcPts val="600"/>
              </a:spcBef>
              <a:defRPr sz="1400"/>
            </a:lvl2pPr>
            <a:lvl3pPr>
              <a:spcBef>
                <a:spcPts val="600"/>
              </a:spcBef>
              <a:defRPr sz="1200"/>
            </a:lvl3pPr>
            <a:lvl4pPr>
              <a:spcBef>
                <a:spcPts val="600"/>
              </a:spcBef>
              <a:defRPr sz="1200"/>
            </a:lvl4pPr>
            <a:lvl5pPr>
              <a:spcBef>
                <a:spcPts val="600"/>
              </a:spcBef>
              <a:defRPr sz="120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35934D-7759-EC80-B137-387D921A26A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8924" y="1646113"/>
            <a:ext cx="2267712" cy="2514600"/>
          </a:xfrm>
        </p:spPr>
        <p:txBody>
          <a:bodyPr/>
          <a:lstStyle>
            <a:lvl1pPr>
              <a:spcBef>
                <a:spcPts val="600"/>
              </a:spcBef>
              <a:defRPr sz="1400"/>
            </a:lvl1pPr>
            <a:lvl2pPr>
              <a:spcBef>
                <a:spcPts val="600"/>
              </a:spcBef>
              <a:defRPr sz="1400"/>
            </a:lvl2pPr>
            <a:lvl3pPr>
              <a:spcBef>
                <a:spcPts val="600"/>
              </a:spcBef>
              <a:defRPr sz="1200"/>
            </a:lvl3pPr>
            <a:lvl4pPr>
              <a:spcBef>
                <a:spcPts val="600"/>
              </a:spcBef>
              <a:defRPr sz="1200"/>
            </a:lvl4pPr>
            <a:lvl5pPr>
              <a:spcBef>
                <a:spcPts val="600"/>
              </a:spcBef>
              <a:defRPr sz="120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64270307-D9D5-177F-E52B-40650507D5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09224" y="1646113"/>
            <a:ext cx="2267712" cy="2514600"/>
          </a:xfrm>
        </p:spPr>
        <p:txBody>
          <a:bodyPr/>
          <a:lstStyle>
            <a:lvl1pPr>
              <a:spcBef>
                <a:spcPts val="600"/>
              </a:spcBef>
              <a:defRPr sz="1400"/>
            </a:lvl1pPr>
            <a:lvl2pPr>
              <a:spcBef>
                <a:spcPts val="600"/>
              </a:spcBef>
              <a:defRPr sz="1400"/>
            </a:lvl2pPr>
            <a:lvl3pPr>
              <a:spcBef>
                <a:spcPts val="600"/>
              </a:spcBef>
              <a:defRPr sz="1200"/>
            </a:lvl3pPr>
            <a:lvl4pPr>
              <a:spcBef>
                <a:spcPts val="600"/>
              </a:spcBef>
              <a:defRPr sz="1200"/>
            </a:lvl4pPr>
            <a:lvl5pPr>
              <a:spcBef>
                <a:spcPts val="600"/>
              </a:spcBef>
              <a:defRPr sz="120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E9B7799-EE43-87B5-0A25-E983422DFD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725" y="1057275"/>
            <a:ext cx="8220075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C66F3F-9B89-4954-29CF-857A24A734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4062145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 –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3E9513B0-7D0C-D24C-F744-FF9B7091DE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16603B57-3528-C8DF-789F-E2C9B125EFFF}"/>
              </a:ext>
            </a:extLst>
          </p:cNvPr>
          <p:cNvGrpSpPr/>
          <p:nvPr userDrawn="1"/>
        </p:nvGrpSpPr>
        <p:grpSpPr>
          <a:xfrm>
            <a:off x="0" y="354338"/>
            <a:ext cx="4696691" cy="4455605"/>
            <a:chOff x="0" y="354338"/>
            <a:chExt cx="4696691" cy="4455605"/>
          </a:xfrm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60C48C4-3E1A-09A9-A802-DD415A182FC1}"/>
                </a:ext>
              </a:extLst>
            </p:cNvPr>
            <p:cNvSpPr/>
            <p:nvPr/>
          </p:nvSpPr>
          <p:spPr>
            <a:xfrm>
              <a:off x="0" y="354338"/>
              <a:ext cx="4572000" cy="44556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23BD3EB-F723-D328-5C5D-16C47042D286}"/>
                </a:ext>
              </a:extLst>
            </p:cNvPr>
            <p:cNvSpPr/>
            <p:nvPr/>
          </p:nvSpPr>
          <p:spPr>
            <a:xfrm>
              <a:off x="4571999" y="354338"/>
              <a:ext cx="124692" cy="1208316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F95CB25E-02D7-BD80-5F2B-D921475989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861128"/>
            <a:ext cx="3603788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C1182EC5-B900-1A5D-5522-E2A6C367F1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281937"/>
            <a:ext cx="3603788" cy="984885"/>
          </a:xfrm>
        </p:spPr>
        <p:txBody>
          <a:bodyPr/>
          <a:lstStyle>
            <a:lvl1pPr algn="l">
              <a:lnSpc>
                <a:spcPct val="100000"/>
              </a:lnSpc>
              <a:defRPr b="0" i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B27BB867-D603-5A2C-CE47-BC0F8639E9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6344" y="3282696"/>
            <a:ext cx="3603788" cy="634504"/>
          </a:xfrm>
        </p:spPr>
        <p:txBody>
          <a:bodyPr anchor="t">
            <a:noAutofit/>
          </a:bodyPr>
          <a:lstStyle>
            <a:lvl1pPr marL="0" indent="0" algn="l">
              <a:buNone/>
              <a:defRPr sz="1200" b="0" i="0" spc="0" baseline="0">
                <a:solidFill>
                  <a:schemeClr val="accent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or Presenter Information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7F4115A-0071-F326-679F-3B51542CBE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57368" y="4195516"/>
            <a:ext cx="1123099" cy="276954"/>
          </a:xfrm>
          <a:prstGeom prst="rect">
            <a:avLst/>
          </a:prstGeom>
        </p:spPr>
      </p:pic>
      <p:sp>
        <p:nvSpPr>
          <p:cNvPr id="20" name="client logo">
            <a:extLst>
              <a:ext uri="{FF2B5EF4-FFF2-40B4-BE49-F238E27FC236}">
                <a16:creationId xmlns:a16="http://schemas.microsoft.com/office/drawing/2014/main" id="{771C3BAE-1672-B331-5583-94247B4B122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954462" y="4085098"/>
            <a:ext cx="1030287" cy="4937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Client Logo</a:t>
            </a:r>
          </a:p>
        </p:txBody>
      </p:sp>
    </p:spTree>
    <p:extLst>
      <p:ext uri="{BB962C8B-B14F-4D97-AF65-F5344CB8AC3E}">
        <p14:creationId xmlns:p14="http://schemas.microsoft.com/office/powerpoint/2010/main" val="178054659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Vertical Ca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>
            <a:extLst>
              <a:ext uri="{FF2B5EF4-FFF2-40B4-BE49-F238E27FC236}">
                <a16:creationId xmlns:a16="http://schemas.microsoft.com/office/drawing/2014/main" id="{D0F9E231-8379-224C-815C-89809C175B7B}"/>
              </a:ext>
            </a:extLst>
          </p:cNvPr>
          <p:cNvGrpSpPr/>
          <p:nvPr userDrawn="1"/>
        </p:nvGrpSpPr>
        <p:grpSpPr>
          <a:xfrm>
            <a:off x="463551" y="1483410"/>
            <a:ext cx="8210251" cy="2864091"/>
            <a:chOff x="463551" y="1483410"/>
            <a:chExt cx="8210251" cy="286409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8A5FE98-705B-89CA-CF88-5D87A5659063}"/>
                </a:ext>
              </a:extLst>
            </p:cNvPr>
            <p:cNvSpPr/>
            <p:nvPr userDrawn="1"/>
          </p:nvSpPr>
          <p:spPr>
            <a:xfrm>
              <a:off x="463551" y="1483410"/>
              <a:ext cx="1938235" cy="28640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ECC8AAC-139B-B0F0-B01E-EF11CF47D298}"/>
                </a:ext>
              </a:extLst>
            </p:cNvPr>
            <p:cNvSpPr/>
            <p:nvPr userDrawn="1"/>
          </p:nvSpPr>
          <p:spPr>
            <a:xfrm>
              <a:off x="2554947" y="1483410"/>
              <a:ext cx="1938235" cy="28640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AEA9B201-0A69-1C28-846E-4A070B46A5E0}"/>
                </a:ext>
              </a:extLst>
            </p:cNvPr>
            <p:cNvSpPr/>
            <p:nvPr userDrawn="1"/>
          </p:nvSpPr>
          <p:spPr>
            <a:xfrm>
              <a:off x="4642553" y="1483410"/>
              <a:ext cx="1938235" cy="28640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08003A38-CF5F-B12C-857B-B4BE1DE7CF09}"/>
                </a:ext>
              </a:extLst>
            </p:cNvPr>
            <p:cNvSpPr/>
            <p:nvPr userDrawn="1"/>
          </p:nvSpPr>
          <p:spPr>
            <a:xfrm>
              <a:off x="6735567" y="1483410"/>
              <a:ext cx="1938235" cy="28640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E6E1B36F-4739-BD1F-154C-11D7D01EFF6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00940" y="1646113"/>
            <a:ext cx="1600200" cy="251460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949C920-CB8E-D077-2896-475C0BAF5C7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8924" y="1646113"/>
            <a:ext cx="1600200" cy="251460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9A22FC3E-5002-4CD6-A60D-79BED72F25F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720320" y="1646113"/>
            <a:ext cx="1600200" cy="251460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90F4DC2B-A484-43B1-4790-446A2B87C47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07926" y="1646113"/>
            <a:ext cx="1600200" cy="251460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E9B7799-EE43-87B5-0A25-E983422DFD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725" y="1057275"/>
            <a:ext cx="8220075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C66F3F-9B89-4954-29CF-857A24A734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365010314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Horizontal Ca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D7FF8E6-9028-FE7B-E38E-D578D3834AD4}"/>
              </a:ext>
            </a:extLst>
          </p:cNvPr>
          <p:cNvGrpSpPr/>
          <p:nvPr userDrawn="1"/>
        </p:nvGrpSpPr>
        <p:grpSpPr>
          <a:xfrm>
            <a:off x="463550" y="1483410"/>
            <a:ext cx="8216045" cy="2859617"/>
            <a:chOff x="463550" y="1483410"/>
            <a:chExt cx="8216045" cy="2859617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D6D5EAB-BE3B-F74D-7170-C36AF0098384}"/>
                </a:ext>
              </a:extLst>
            </p:cNvPr>
            <p:cNvGrpSpPr/>
            <p:nvPr/>
          </p:nvGrpSpPr>
          <p:grpSpPr>
            <a:xfrm>
              <a:off x="463550" y="1483410"/>
              <a:ext cx="4033364" cy="1366405"/>
              <a:chOff x="463550" y="1483410"/>
              <a:chExt cx="4033364" cy="1366405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E0EBD112-3ADF-D57C-83FB-104EECEF5C32}"/>
                  </a:ext>
                </a:extLst>
              </p:cNvPr>
              <p:cNvSpPr/>
              <p:nvPr/>
            </p:nvSpPr>
            <p:spPr>
              <a:xfrm>
                <a:off x="463550" y="1483410"/>
                <a:ext cx="3968959" cy="136640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2F892CBB-9CEE-0A18-61AB-20BD65DA9DA6}"/>
                  </a:ext>
                </a:extLst>
              </p:cNvPr>
              <p:cNvSpPr/>
              <p:nvPr/>
            </p:nvSpPr>
            <p:spPr>
              <a:xfrm>
                <a:off x="4432509" y="1483410"/>
                <a:ext cx="64405" cy="56304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DFA9E6B-9CFE-38B6-3582-97E92B76F7AE}"/>
                </a:ext>
              </a:extLst>
            </p:cNvPr>
            <p:cNvGrpSpPr/>
            <p:nvPr/>
          </p:nvGrpSpPr>
          <p:grpSpPr>
            <a:xfrm>
              <a:off x="4646231" y="1483410"/>
              <a:ext cx="4033364" cy="1366405"/>
              <a:chOff x="463550" y="1483410"/>
              <a:chExt cx="4033364" cy="1366405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4D55BE22-CEE1-9259-AD52-F52BE844B669}"/>
                  </a:ext>
                </a:extLst>
              </p:cNvPr>
              <p:cNvSpPr/>
              <p:nvPr/>
            </p:nvSpPr>
            <p:spPr>
              <a:xfrm>
                <a:off x="463550" y="1483410"/>
                <a:ext cx="3968959" cy="136640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6A5F8BDE-EAF8-4B2C-70B4-F526E316C83C}"/>
                  </a:ext>
                </a:extLst>
              </p:cNvPr>
              <p:cNvSpPr/>
              <p:nvPr/>
            </p:nvSpPr>
            <p:spPr>
              <a:xfrm>
                <a:off x="4432509" y="1483410"/>
                <a:ext cx="64405" cy="56304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37690BD-C8AE-8A0D-B549-775C902DBC45}"/>
                </a:ext>
              </a:extLst>
            </p:cNvPr>
            <p:cNvGrpSpPr/>
            <p:nvPr/>
          </p:nvGrpSpPr>
          <p:grpSpPr>
            <a:xfrm>
              <a:off x="463550" y="2976622"/>
              <a:ext cx="4033364" cy="1366405"/>
              <a:chOff x="463550" y="1483410"/>
              <a:chExt cx="4033364" cy="1366405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44F8000-ED97-FEDD-6338-0DB33847280B}"/>
                  </a:ext>
                </a:extLst>
              </p:cNvPr>
              <p:cNvSpPr/>
              <p:nvPr/>
            </p:nvSpPr>
            <p:spPr>
              <a:xfrm>
                <a:off x="463550" y="1483410"/>
                <a:ext cx="3968959" cy="136640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EA9C2324-25CB-96DF-09AB-288C82E0EB86}"/>
                  </a:ext>
                </a:extLst>
              </p:cNvPr>
              <p:cNvSpPr/>
              <p:nvPr/>
            </p:nvSpPr>
            <p:spPr>
              <a:xfrm>
                <a:off x="4432509" y="1483410"/>
                <a:ext cx="64405" cy="56304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085C92E-ACA2-F26B-A4F6-8C536D459DD6}"/>
                </a:ext>
              </a:extLst>
            </p:cNvPr>
            <p:cNvGrpSpPr/>
            <p:nvPr/>
          </p:nvGrpSpPr>
          <p:grpSpPr>
            <a:xfrm>
              <a:off x="4646231" y="2976622"/>
              <a:ext cx="4033364" cy="1366405"/>
              <a:chOff x="463550" y="1483410"/>
              <a:chExt cx="4033364" cy="1366405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71502AA1-760B-9A60-96E0-47B5E0A4565C}"/>
                  </a:ext>
                </a:extLst>
              </p:cNvPr>
              <p:cNvSpPr/>
              <p:nvPr/>
            </p:nvSpPr>
            <p:spPr>
              <a:xfrm>
                <a:off x="463550" y="1483410"/>
                <a:ext cx="3968959" cy="136640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0A8D14B0-03DE-BC4F-F7C7-D5B5A762F892}"/>
                  </a:ext>
                </a:extLst>
              </p:cNvPr>
              <p:cNvSpPr/>
              <p:nvPr/>
            </p:nvSpPr>
            <p:spPr>
              <a:xfrm>
                <a:off x="4432509" y="1483410"/>
                <a:ext cx="64405" cy="56304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</p:grpSp>
      </p:grp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5C5EC631-D02E-90B1-DF17-B1E30B8C65C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8924" y="1646112"/>
            <a:ext cx="3644900" cy="10604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3E641AD3-96E6-67B6-8B6A-A4564466DC1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21908" y="1646113"/>
            <a:ext cx="3644900" cy="10604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D7216422-4048-5D40-8A7C-4475CA7D8AA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8924" y="3145873"/>
            <a:ext cx="3644900" cy="10604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7" name="Text Placeholder 20">
            <a:extLst>
              <a:ext uri="{FF2B5EF4-FFF2-40B4-BE49-F238E27FC236}">
                <a16:creationId xmlns:a16="http://schemas.microsoft.com/office/drawing/2014/main" id="{E51699E8-386A-CB31-EF62-DA183678812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21908" y="3145873"/>
            <a:ext cx="3644900" cy="10604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E9B7799-EE43-87B5-0A25-E983422DFD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725" y="1057275"/>
            <a:ext cx="8220075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C66F3F-9B89-4954-29CF-857A24A734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210083869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Horizontal Ca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CD297FE-7338-E604-6A7B-E574D586CD4D}"/>
              </a:ext>
            </a:extLst>
          </p:cNvPr>
          <p:cNvGrpSpPr/>
          <p:nvPr userDrawn="1"/>
        </p:nvGrpSpPr>
        <p:grpSpPr>
          <a:xfrm>
            <a:off x="463550" y="1483410"/>
            <a:ext cx="8231202" cy="2859011"/>
            <a:chOff x="463550" y="1483410"/>
            <a:chExt cx="8231202" cy="2859011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AC43306-FB50-3AF8-B6FC-3AAA68717E33}"/>
                </a:ext>
              </a:extLst>
            </p:cNvPr>
            <p:cNvSpPr/>
            <p:nvPr/>
          </p:nvSpPr>
          <p:spPr>
            <a:xfrm>
              <a:off x="463550" y="1483410"/>
              <a:ext cx="2652305" cy="13664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D3F5A6E-E311-858E-4EC6-5C3D8E67023C}"/>
                </a:ext>
              </a:extLst>
            </p:cNvPr>
            <p:cNvSpPr/>
            <p:nvPr/>
          </p:nvSpPr>
          <p:spPr>
            <a:xfrm>
              <a:off x="3252998" y="1483410"/>
              <a:ext cx="2652305" cy="13664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AEDF6BD-0A3E-1E54-0C63-EB424653E08C}"/>
                </a:ext>
              </a:extLst>
            </p:cNvPr>
            <p:cNvSpPr/>
            <p:nvPr/>
          </p:nvSpPr>
          <p:spPr>
            <a:xfrm>
              <a:off x="6042447" y="1483410"/>
              <a:ext cx="2652305" cy="13664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474E2F5-7CC3-85A2-DC7E-E31987CFAD87}"/>
                </a:ext>
              </a:extLst>
            </p:cNvPr>
            <p:cNvSpPr/>
            <p:nvPr/>
          </p:nvSpPr>
          <p:spPr>
            <a:xfrm>
              <a:off x="463550" y="2976016"/>
              <a:ext cx="2652305" cy="13664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80EF76F-455D-16AD-C910-D8F89D35E918}"/>
                </a:ext>
              </a:extLst>
            </p:cNvPr>
            <p:cNvSpPr/>
            <p:nvPr/>
          </p:nvSpPr>
          <p:spPr>
            <a:xfrm>
              <a:off x="3252998" y="2976016"/>
              <a:ext cx="2652305" cy="13664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4F81B3D-67A0-5C18-DB4D-1BDB13C7230B}"/>
                </a:ext>
              </a:extLst>
            </p:cNvPr>
            <p:cNvSpPr/>
            <p:nvPr/>
          </p:nvSpPr>
          <p:spPr>
            <a:xfrm>
              <a:off x="6042447" y="2976016"/>
              <a:ext cx="2652305" cy="13664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ext Placeholder 20">
            <a:extLst>
              <a:ext uri="{FF2B5EF4-FFF2-40B4-BE49-F238E27FC236}">
                <a16:creationId xmlns:a16="http://schemas.microsoft.com/office/drawing/2014/main" id="{9B2A3307-F5F1-78E7-0EF6-0C596A7E1C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8924" y="1646112"/>
            <a:ext cx="2331720" cy="10604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EE642FC4-4989-1D52-D09B-970897107B9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18372" y="1646112"/>
            <a:ext cx="2331720" cy="10604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8C8C2B5A-9600-91FC-AA04-8CD2D294642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07822" y="1646112"/>
            <a:ext cx="2331720" cy="10604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E9B7799-EE43-87B5-0A25-E983422DFD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725" y="1057275"/>
            <a:ext cx="8220075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C66F3F-9B89-4954-29CF-857A24A734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1F0C108F-6291-C8A7-9601-B31CBE0DBF2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8924" y="3145873"/>
            <a:ext cx="2331720" cy="10604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1D88765B-C7AB-49BC-2844-9B378E80DA2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418372" y="3145873"/>
            <a:ext cx="2331720" cy="10604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55F40D4B-3DAF-9D53-79E9-321EE38E238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07822" y="3145873"/>
            <a:ext cx="2331720" cy="10604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01778359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Cards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>
            <a:extLst>
              <a:ext uri="{FF2B5EF4-FFF2-40B4-BE49-F238E27FC236}">
                <a16:creationId xmlns:a16="http://schemas.microsoft.com/office/drawing/2014/main" id="{7B9895B7-8749-E57E-DF52-22CF305D30F4}"/>
              </a:ext>
            </a:extLst>
          </p:cNvPr>
          <p:cNvGrpSpPr/>
          <p:nvPr userDrawn="1"/>
        </p:nvGrpSpPr>
        <p:grpSpPr>
          <a:xfrm>
            <a:off x="463551" y="1483410"/>
            <a:ext cx="8160477" cy="2864091"/>
            <a:chOff x="463551" y="1483410"/>
            <a:chExt cx="8160477" cy="2864091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BC86015-396D-8B2C-8DB3-1D8E77218725}"/>
                </a:ext>
              </a:extLst>
            </p:cNvPr>
            <p:cNvSpPr/>
            <p:nvPr/>
          </p:nvSpPr>
          <p:spPr>
            <a:xfrm>
              <a:off x="3243851" y="1483410"/>
              <a:ext cx="2591890" cy="28640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E5D474A-B9AB-4560-580F-49712F59F76C}"/>
                </a:ext>
              </a:extLst>
            </p:cNvPr>
            <p:cNvSpPr/>
            <p:nvPr/>
          </p:nvSpPr>
          <p:spPr>
            <a:xfrm>
              <a:off x="6032138" y="1483410"/>
              <a:ext cx="2591890" cy="28640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D17E42-1EDD-9BC1-6486-F74B7F2154D5}"/>
                </a:ext>
              </a:extLst>
            </p:cNvPr>
            <p:cNvSpPr/>
            <p:nvPr/>
          </p:nvSpPr>
          <p:spPr>
            <a:xfrm>
              <a:off x="463551" y="1483410"/>
              <a:ext cx="2591890" cy="28640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1B58A269-F4AC-EDCB-F79C-12B37050B4A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97512" y="1646238"/>
            <a:ext cx="2268538" cy="20129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C937F9F-6AFC-CE6E-4349-1DF17EB6C00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8650" y="1646238"/>
            <a:ext cx="2268538" cy="20129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EA28DC2A-EEED-1C07-34DA-9CC0C1839ED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09224" y="1646238"/>
            <a:ext cx="2268538" cy="20129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4" name="Picture Placeholder 13">
            <a:extLst>
              <a:ext uri="{FF2B5EF4-FFF2-40B4-BE49-F238E27FC236}">
                <a16:creationId xmlns:a16="http://schemas.microsoft.com/office/drawing/2014/main" id="{5A98D55E-A5F2-A6C3-3190-63B549DC7F5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438572" y="3736667"/>
            <a:ext cx="458064" cy="458064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E9B7799-EE43-87B5-0A25-E983422DFD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725" y="1057275"/>
            <a:ext cx="8220075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C66F3F-9B89-4954-29CF-857A24A734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51" name="Picture Placeholder 13">
            <a:extLst>
              <a:ext uri="{FF2B5EF4-FFF2-40B4-BE49-F238E27FC236}">
                <a16:creationId xmlns:a16="http://schemas.microsoft.com/office/drawing/2014/main" id="{C890FBB6-7C1B-E235-1255-DF5ED341EA0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218872" y="3736667"/>
            <a:ext cx="458064" cy="458064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  <p:sp>
        <p:nvSpPr>
          <p:cNvPr id="52" name="Picture Placeholder 13">
            <a:extLst>
              <a:ext uri="{FF2B5EF4-FFF2-40B4-BE49-F238E27FC236}">
                <a16:creationId xmlns:a16="http://schemas.microsoft.com/office/drawing/2014/main" id="{F9FCF2E4-0DBE-D19A-9E6F-08619048090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007160" y="3736667"/>
            <a:ext cx="458064" cy="458064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</p:spTree>
    <p:extLst>
      <p:ext uri="{BB962C8B-B14F-4D97-AF65-F5344CB8AC3E}">
        <p14:creationId xmlns:p14="http://schemas.microsoft.com/office/powerpoint/2010/main" val="338631706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Cards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9072BF41-B93D-0E21-48FE-EBF97891514B}"/>
              </a:ext>
            </a:extLst>
          </p:cNvPr>
          <p:cNvGrpSpPr/>
          <p:nvPr userDrawn="1"/>
        </p:nvGrpSpPr>
        <p:grpSpPr>
          <a:xfrm>
            <a:off x="463551" y="1705969"/>
            <a:ext cx="8160477" cy="2641531"/>
            <a:chOff x="463551" y="1483410"/>
            <a:chExt cx="8160477" cy="2864091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EFE1526-5D87-EB16-38D0-E85D39186E55}"/>
                </a:ext>
              </a:extLst>
            </p:cNvPr>
            <p:cNvSpPr/>
            <p:nvPr/>
          </p:nvSpPr>
          <p:spPr>
            <a:xfrm>
              <a:off x="3243851" y="1483410"/>
              <a:ext cx="2591890" cy="28640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5656ADA3-809E-AED0-EBDB-AFBEF0D6813A}"/>
                </a:ext>
              </a:extLst>
            </p:cNvPr>
            <p:cNvSpPr/>
            <p:nvPr/>
          </p:nvSpPr>
          <p:spPr>
            <a:xfrm>
              <a:off x="6032138" y="1483410"/>
              <a:ext cx="2591890" cy="28640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C1E4698-5DC9-AC0C-DB3F-DED8A7D01F48}"/>
                </a:ext>
              </a:extLst>
            </p:cNvPr>
            <p:cNvSpPr/>
            <p:nvPr/>
          </p:nvSpPr>
          <p:spPr>
            <a:xfrm>
              <a:off x="463551" y="1483410"/>
              <a:ext cx="2591890" cy="28640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58738919-5258-E287-E0D7-57EA0FC0477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508036" y="1460673"/>
            <a:ext cx="502920" cy="502920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285DF275-A994-DC56-D5F9-3ACA4186811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97512" y="2638782"/>
            <a:ext cx="2268538" cy="1509885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63AF0D72-B5FE-5694-8B46-BC7502659C6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8650" y="2638782"/>
            <a:ext cx="2268538" cy="1509885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7BB69DBF-D8D0-6DE1-8C51-B8D7B358974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09224" y="2638782"/>
            <a:ext cx="2268538" cy="1509885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7DAFC39A-FF1D-30A9-DB73-06F05B8136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8650" y="2153659"/>
            <a:ext cx="2268538" cy="378709"/>
          </a:xfrm>
        </p:spPr>
        <p:txBody>
          <a:bodyPr anchor="t"/>
          <a:lstStyle>
            <a:lvl1pPr marL="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add Topic</a:t>
            </a:r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id="{9C865504-05B4-E0ED-2DE8-F0D4FD1E343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409224" y="2153659"/>
            <a:ext cx="2268538" cy="378709"/>
          </a:xfrm>
        </p:spPr>
        <p:txBody>
          <a:bodyPr anchor="t"/>
          <a:lstStyle>
            <a:lvl1pPr marL="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add Topic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29FC8122-2F38-9667-8380-92DBF0FC31D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197512" y="2153659"/>
            <a:ext cx="2268538" cy="378709"/>
          </a:xfrm>
        </p:spPr>
        <p:txBody>
          <a:bodyPr anchor="t"/>
          <a:lstStyle>
            <a:lvl1pPr marL="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add Topic</a:t>
            </a:r>
          </a:p>
        </p:txBody>
      </p:sp>
      <p:sp>
        <p:nvSpPr>
          <p:cNvPr id="21" name="Picture Placeholder 13">
            <a:extLst>
              <a:ext uri="{FF2B5EF4-FFF2-40B4-BE49-F238E27FC236}">
                <a16:creationId xmlns:a16="http://schemas.microsoft.com/office/drawing/2014/main" id="{0107D2C3-FF85-DA12-423E-BEB6135889B7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4288336" y="1460673"/>
            <a:ext cx="502920" cy="502920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  <p:sp>
        <p:nvSpPr>
          <p:cNvPr id="23" name="Picture Placeholder 13">
            <a:extLst>
              <a:ext uri="{FF2B5EF4-FFF2-40B4-BE49-F238E27FC236}">
                <a16:creationId xmlns:a16="http://schemas.microsoft.com/office/drawing/2014/main" id="{40828ABE-2B25-1F5E-1065-93E9DDB181C6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7076623" y="1460673"/>
            <a:ext cx="502920" cy="502920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E9B7799-EE43-87B5-0A25-E983422DFD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725" y="1057275"/>
            <a:ext cx="8220075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C66F3F-9B89-4954-29CF-857A24A734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16360398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Cards –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>
            <a:extLst>
              <a:ext uri="{FF2B5EF4-FFF2-40B4-BE49-F238E27FC236}">
                <a16:creationId xmlns:a16="http://schemas.microsoft.com/office/drawing/2014/main" id="{7B9895B7-8749-E57E-DF52-22CF305D30F4}"/>
              </a:ext>
            </a:extLst>
          </p:cNvPr>
          <p:cNvGrpSpPr/>
          <p:nvPr userDrawn="1"/>
        </p:nvGrpSpPr>
        <p:grpSpPr>
          <a:xfrm>
            <a:off x="463551" y="1413711"/>
            <a:ext cx="8160477" cy="2933790"/>
            <a:chOff x="463551" y="1483410"/>
            <a:chExt cx="8160477" cy="2864091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BC86015-396D-8B2C-8DB3-1D8E77218725}"/>
                </a:ext>
              </a:extLst>
            </p:cNvPr>
            <p:cNvSpPr/>
            <p:nvPr/>
          </p:nvSpPr>
          <p:spPr>
            <a:xfrm>
              <a:off x="3243851" y="1483410"/>
              <a:ext cx="2591890" cy="28640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E5D474A-B9AB-4560-580F-49712F59F76C}"/>
                </a:ext>
              </a:extLst>
            </p:cNvPr>
            <p:cNvSpPr/>
            <p:nvPr/>
          </p:nvSpPr>
          <p:spPr>
            <a:xfrm>
              <a:off x="6032138" y="1483410"/>
              <a:ext cx="2591890" cy="28640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D17E42-1EDD-9BC1-6486-F74B7F2154D5}"/>
                </a:ext>
              </a:extLst>
            </p:cNvPr>
            <p:cNvSpPr/>
            <p:nvPr/>
          </p:nvSpPr>
          <p:spPr>
            <a:xfrm>
              <a:off x="463551" y="1483410"/>
              <a:ext cx="2591890" cy="28640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Picture Placeholder 13">
            <a:extLst>
              <a:ext uri="{FF2B5EF4-FFF2-40B4-BE49-F238E27FC236}">
                <a16:creationId xmlns:a16="http://schemas.microsoft.com/office/drawing/2014/main" id="{5A98D55E-A5F2-A6C3-3190-63B549DC7F5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485176" y="1150914"/>
            <a:ext cx="548640" cy="548640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1B58A269-F4AC-EDCB-F79C-12B37050B4A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97512" y="2364226"/>
            <a:ext cx="2268538" cy="1822763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C937F9F-6AFC-CE6E-4349-1DF17EB6C00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8650" y="2364226"/>
            <a:ext cx="2268538" cy="1822763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EA28DC2A-EEED-1C07-34DA-9CC0C1839ED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09224" y="2364226"/>
            <a:ext cx="2268538" cy="1822763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C66F3F-9B89-4954-29CF-857A24A734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ABB59F5C-7A25-A34E-69CD-7206C511B58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8650" y="1879103"/>
            <a:ext cx="2268538" cy="378709"/>
          </a:xfrm>
        </p:spPr>
        <p:txBody>
          <a:bodyPr anchor="t"/>
          <a:lstStyle>
            <a:lvl1pPr marL="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add Topic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7CD0BFDC-F545-1532-7A28-4D8120E0AAA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409224" y="1879103"/>
            <a:ext cx="2268538" cy="378709"/>
          </a:xfrm>
        </p:spPr>
        <p:txBody>
          <a:bodyPr anchor="t"/>
          <a:lstStyle>
            <a:lvl1pPr marL="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add Topic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E304D185-2132-175A-004B-3F84C449DA7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197512" y="1879103"/>
            <a:ext cx="2268538" cy="378709"/>
          </a:xfrm>
        </p:spPr>
        <p:txBody>
          <a:bodyPr anchor="t"/>
          <a:lstStyle>
            <a:lvl1pPr marL="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add Topic</a:t>
            </a:r>
          </a:p>
        </p:txBody>
      </p:sp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3EA7E74F-E976-C761-3B1B-1E55A7BA5196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4265476" y="1150914"/>
            <a:ext cx="548640" cy="548640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  <p:sp>
        <p:nvSpPr>
          <p:cNvPr id="4" name="Picture Placeholder 13">
            <a:extLst>
              <a:ext uri="{FF2B5EF4-FFF2-40B4-BE49-F238E27FC236}">
                <a16:creationId xmlns:a16="http://schemas.microsoft.com/office/drawing/2014/main" id="{46C4211F-B7B1-6CBE-CF8A-E19072C5AB10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7053763" y="1150914"/>
            <a:ext cx="548640" cy="548640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</p:spTree>
    <p:extLst>
      <p:ext uri="{BB962C8B-B14F-4D97-AF65-F5344CB8AC3E}">
        <p14:creationId xmlns:p14="http://schemas.microsoft.com/office/powerpoint/2010/main" val="168313447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+ Photo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13AF192D-93E3-FFE0-5755-A35BABF152E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48257" y="1551863"/>
            <a:ext cx="4636008" cy="841248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2" name="Text Placeholder 39">
            <a:extLst>
              <a:ext uri="{FF2B5EF4-FFF2-40B4-BE49-F238E27FC236}">
                <a16:creationId xmlns:a16="http://schemas.microsoft.com/office/drawing/2014/main" id="{937C0548-EE89-3FDB-6E32-86FED4C65D9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048257" y="2583067"/>
            <a:ext cx="4636008" cy="841248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3" name="Text Placeholder 39">
            <a:extLst>
              <a:ext uri="{FF2B5EF4-FFF2-40B4-BE49-F238E27FC236}">
                <a16:creationId xmlns:a16="http://schemas.microsoft.com/office/drawing/2014/main" id="{8E3C2AAD-81AE-10AA-1977-CB4278D2EF1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048257" y="3614272"/>
            <a:ext cx="4636008" cy="841248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7" name="Picture Placeholder 13">
            <a:extLst>
              <a:ext uri="{FF2B5EF4-FFF2-40B4-BE49-F238E27FC236}">
                <a16:creationId xmlns:a16="http://schemas.microsoft.com/office/drawing/2014/main" id="{C7A81C45-3070-0085-D768-36A37CC673B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266824"/>
            <a:ext cx="3200400" cy="3876676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44" name="Picture Placeholder 13">
            <a:extLst>
              <a:ext uri="{FF2B5EF4-FFF2-40B4-BE49-F238E27FC236}">
                <a16:creationId xmlns:a16="http://schemas.microsoft.com/office/drawing/2014/main" id="{5A98D55E-A5F2-A6C3-3190-63B549DC7F5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487496" y="1551863"/>
            <a:ext cx="411480" cy="411480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  <p:sp>
        <p:nvSpPr>
          <p:cNvPr id="31" name="Picture Placeholder 13">
            <a:extLst>
              <a:ext uri="{FF2B5EF4-FFF2-40B4-BE49-F238E27FC236}">
                <a16:creationId xmlns:a16="http://schemas.microsoft.com/office/drawing/2014/main" id="{28237495-09C4-E560-197A-87569E784DF3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3487496" y="2583067"/>
            <a:ext cx="411480" cy="411480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  <p:sp>
        <p:nvSpPr>
          <p:cNvPr id="33" name="Picture Placeholder 13">
            <a:extLst>
              <a:ext uri="{FF2B5EF4-FFF2-40B4-BE49-F238E27FC236}">
                <a16:creationId xmlns:a16="http://schemas.microsoft.com/office/drawing/2014/main" id="{FE7E5CC1-4C34-A1EC-5846-97BD9ED55EDF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3487496" y="3614272"/>
            <a:ext cx="411480" cy="411480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F1C86401-A521-411E-A0E3-33B3BC51B55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87496" y="4846320"/>
            <a:ext cx="4776828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368974754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+ Photo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3">
            <a:extLst>
              <a:ext uri="{FF2B5EF4-FFF2-40B4-BE49-F238E27FC236}">
                <a16:creationId xmlns:a16="http://schemas.microsoft.com/office/drawing/2014/main" id="{4F2A7C86-45B8-9E3F-26E6-DEDD209F542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048257" y="1760561"/>
            <a:ext cx="4636008" cy="635060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200"/>
            </a:lvl1pPr>
            <a:lvl2pPr marL="285750" indent="0">
              <a:spcBef>
                <a:spcPts val="600"/>
              </a:spcBef>
              <a:buNone/>
              <a:defRPr sz="1200"/>
            </a:lvl2pPr>
            <a:lvl3pPr marL="578358" indent="0">
              <a:spcBef>
                <a:spcPts val="600"/>
              </a:spcBef>
              <a:buNone/>
              <a:defRPr sz="1050"/>
            </a:lvl3pPr>
            <a:lvl4pPr marL="861822" indent="0">
              <a:spcBef>
                <a:spcPts val="600"/>
              </a:spcBef>
              <a:buNone/>
              <a:defRPr sz="1050"/>
            </a:lvl4pPr>
            <a:lvl5pPr marL="1154430" indent="0">
              <a:spcBef>
                <a:spcPts val="600"/>
              </a:spcBef>
              <a:buNone/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Text Placeholder 17">
            <a:extLst>
              <a:ext uri="{FF2B5EF4-FFF2-40B4-BE49-F238E27FC236}">
                <a16:creationId xmlns:a16="http://schemas.microsoft.com/office/drawing/2014/main" id="{99B93436-AC37-CB6C-BAB8-FE40763CA0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48257" y="1551863"/>
            <a:ext cx="4636008" cy="153987"/>
          </a:xfrm>
        </p:spPr>
        <p:txBody>
          <a:bodyPr/>
          <a:lstStyle>
            <a:lvl1pPr marL="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7" name="Picture Placeholder 13">
            <a:extLst>
              <a:ext uri="{FF2B5EF4-FFF2-40B4-BE49-F238E27FC236}">
                <a16:creationId xmlns:a16="http://schemas.microsoft.com/office/drawing/2014/main" id="{C7A81C45-3070-0085-D768-36A37CC673B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266824"/>
            <a:ext cx="3200400" cy="3876676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44" name="Picture Placeholder 13">
            <a:extLst>
              <a:ext uri="{FF2B5EF4-FFF2-40B4-BE49-F238E27FC236}">
                <a16:creationId xmlns:a16="http://schemas.microsoft.com/office/drawing/2014/main" id="{5A98D55E-A5F2-A6C3-3190-63B549DC7F5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487496" y="1551863"/>
            <a:ext cx="411480" cy="411480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  <p:sp>
        <p:nvSpPr>
          <p:cNvPr id="31" name="Picture Placeholder 13">
            <a:extLst>
              <a:ext uri="{FF2B5EF4-FFF2-40B4-BE49-F238E27FC236}">
                <a16:creationId xmlns:a16="http://schemas.microsoft.com/office/drawing/2014/main" id="{28237495-09C4-E560-197A-87569E784DF3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3487496" y="2583067"/>
            <a:ext cx="411480" cy="411480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  <p:sp>
        <p:nvSpPr>
          <p:cNvPr id="33" name="Picture Placeholder 13">
            <a:extLst>
              <a:ext uri="{FF2B5EF4-FFF2-40B4-BE49-F238E27FC236}">
                <a16:creationId xmlns:a16="http://schemas.microsoft.com/office/drawing/2014/main" id="{FE7E5CC1-4C34-A1EC-5846-97BD9ED55EDF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3487496" y="3614272"/>
            <a:ext cx="411480" cy="411480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F1C86401-A521-411E-A0E3-33B3BC51B55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87496" y="4846320"/>
            <a:ext cx="4776828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DA622233-AF5F-E901-16C9-649090DF1D9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048257" y="2786272"/>
            <a:ext cx="4636008" cy="635060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200"/>
            </a:lvl1pPr>
            <a:lvl2pPr marL="285750" indent="0">
              <a:spcBef>
                <a:spcPts val="600"/>
              </a:spcBef>
              <a:buNone/>
              <a:defRPr sz="1200"/>
            </a:lvl2pPr>
            <a:lvl3pPr marL="578358" indent="0">
              <a:spcBef>
                <a:spcPts val="600"/>
              </a:spcBef>
              <a:buNone/>
              <a:defRPr sz="1050"/>
            </a:lvl3pPr>
            <a:lvl4pPr marL="861822" indent="0">
              <a:spcBef>
                <a:spcPts val="600"/>
              </a:spcBef>
              <a:buNone/>
              <a:defRPr sz="1050"/>
            </a:lvl4pPr>
            <a:lvl5pPr marL="1154430" indent="0">
              <a:spcBef>
                <a:spcPts val="600"/>
              </a:spcBef>
              <a:buNone/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ext Placeholder 17">
            <a:extLst>
              <a:ext uri="{FF2B5EF4-FFF2-40B4-BE49-F238E27FC236}">
                <a16:creationId xmlns:a16="http://schemas.microsoft.com/office/drawing/2014/main" id="{903E2E19-FD26-271D-6596-D47ED3C1F1A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048257" y="2577574"/>
            <a:ext cx="4636008" cy="153987"/>
          </a:xfrm>
        </p:spPr>
        <p:txBody>
          <a:bodyPr/>
          <a:lstStyle>
            <a:lvl1pPr marL="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A3DCEA55-D2A9-3A46-FCCE-7ECA5481A53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048257" y="3822970"/>
            <a:ext cx="4636008" cy="635060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200"/>
            </a:lvl1pPr>
            <a:lvl2pPr marL="285750" indent="0">
              <a:spcBef>
                <a:spcPts val="600"/>
              </a:spcBef>
              <a:buNone/>
              <a:defRPr sz="1200"/>
            </a:lvl2pPr>
            <a:lvl3pPr marL="578358" indent="0">
              <a:spcBef>
                <a:spcPts val="600"/>
              </a:spcBef>
              <a:buNone/>
              <a:defRPr sz="1050"/>
            </a:lvl3pPr>
            <a:lvl4pPr marL="861822" indent="0">
              <a:spcBef>
                <a:spcPts val="600"/>
              </a:spcBef>
              <a:buNone/>
              <a:defRPr sz="1050"/>
            </a:lvl4pPr>
            <a:lvl5pPr marL="1154430" indent="0">
              <a:spcBef>
                <a:spcPts val="600"/>
              </a:spcBef>
              <a:buNone/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8C804FA3-90BA-FE47-DD3D-5549423FB32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48257" y="3614272"/>
            <a:ext cx="4636008" cy="153987"/>
          </a:xfrm>
        </p:spPr>
        <p:txBody>
          <a:bodyPr/>
          <a:lstStyle>
            <a:lvl1pPr marL="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9995796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x3 + Photo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12F2420-2020-D845-9EC2-E6DE30F9293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200400" y="3614272"/>
            <a:ext cx="5108575" cy="8445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562D97D7-72C0-58B9-57D0-A3D4D566CAF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00400" y="1551863"/>
            <a:ext cx="5108575" cy="8445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277B1F81-E2C8-24B1-91C2-E79864FCCB8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200400" y="2583067"/>
            <a:ext cx="5108575" cy="8445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Rectangle 19">
            <a:extLst>
              <a:ext uri="{FF2B5EF4-FFF2-40B4-BE49-F238E27FC236}">
                <a16:creationId xmlns:a16="http://schemas.microsoft.com/office/drawing/2014/main" id="{DA88436D-B56B-D924-CB23-02EB7CB508FB}"/>
              </a:ext>
            </a:extLst>
          </p:cNvPr>
          <p:cNvSpPr/>
          <p:nvPr userDrawn="1"/>
        </p:nvSpPr>
        <p:spPr>
          <a:xfrm>
            <a:off x="467239" y="1177405"/>
            <a:ext cx="8223248" cy="3489844"/>
          </a:xfrm>
          <a:custGeom>
            <a:avLst/>
            <a:gdLst>
              <a:gd name="connsiteX0" fmla="*/ 0 w 10982632"/>
              <a:gd name="connsiteY0" fmla="*/ 0 h 4380270"/>
              <a:gd name="connsiteX1" fmla="*/ 10982632 w 10982632"/>
              <a:gd name="connsiteY1" fmla="*/ 0 h 4380270"/>
              <a:gd name="connsiteX2" fmla="*/ 10982632 w 10982632"/>
              <a:gd name="connsiteY2" fmla="*/ 4380270 h 4380270"/>
              <a:gd name="connsiteX3" fmla="*/ 0 w 10982632"/>
              <a:gd name="connsiteY3" fmla="*/ 4380270 h 4380270"/>
              <a:gd name="connsiteX4" fmla="*/ 0 w 10982632"/>
              <a:gd name="connsiteY4" fmla="*/ 0 h 4380270"/>
              <a:gd name="connsiteX0" fmla="*/ 0 w 10982632"/>
              <a:gd name="connsiteY0" fmla="*/ 0 h 4380270"/>
              <a:gd name="connsiteX1" fmla="*/ 5487709 w 10982632"/>
              <a:gd name="connsiteY1" fmla="*/ 5585 h 4380270"/>
              <a:gd name="connsiteX2" fmla="*/ 10982632 w 10982632"/>
              <a:gd name="connsiteY2" fmla="*/ 0 h 4380270"/>
              <a:gd name="connsiteX3" fmla="*/ 10982632 w 10982632"/>
              <a:gd name="connsiteY3" fmla="*/ 4380270 h 4380270"/>
              <a:gd name="connsiteX4" fmla="*/ 0 w 10982632"/>
              <a:gd name="connsiteY4" fmla="*/ 4380270 h 4380270"/>
              <a:gd name="connsiteX5" fmla="*/ 0 w 10982632"/>
              <a:gd name="connsiteY5" fmla="*/ 0 h 4380270"/>
              <a:gd name="connsiteX0" fmla="*/ 0 w 10982632"/>
              <a:gd name="connsiteY0" fmla="*/ 0 h 4382801"/>
              <a:gd name="connsiteX1" fmla="*/ 5487709 w 10982632"/>
              <a:gd name="connsiteY1" fmla="*/ 5585 h 4382801"/>
              <a:gd name="connsiteX2" fmla="*/ 10982632 w 10982632"/>
              <a:gd name="connsiteY2" fmla="*/ 0 h 4382801"/>
              <a:gd name="connsiteX3" fmla="*/ 10982632 w 10982632"/>
              <a:gd name="connsiteY3" fmla="*/ 4380270 h 4382801"/>
              <a:gd name="connsiteX4" fmla="*/ 5487709 w 10982632"/>
              <a:gd name="connsiteY4" fmla="*/ 4382801 h 4382801"/>
              <a:gd name="connsiteX5" fmla="*/ 0 w 10982632"/>
              <a:gd name="connsiteY5" fmla="*/ 4380270 h 4382801"/>
              <a:gd name="connsiteX6" fmla="*/ 0 w 10982632"/>
              <a:gd name="connsiteY6" fmla="*/ 0 h 4382801"/>
              <a:gd name="connsiteX0" fmla="*/ 5487709 w 10982632"/>
              <a:gd name="connsiteY0" fmla="*/ 4382801 h 4474241"/>
              <a:gd name="connsiteX1" fmla="*/ 0 w 10982632"/>
              <a:gd name="connsiteY1" fmla="*/ 4380270 h 4474241"/>
              <a:gd name="connsiteX2" fmla="*/ 0 w 10982632"/>
              <a:gd name="connsiteY2" fmla="*/ 0 h 4474241"/>
              <a:gd name="connsiteX3" fmla="*/ 5487709 w 10982632"/>
              <a:gd name="connsiteY3" fmla="*/ 5585 h 4474241"/>
              <a:gd name="connsiteX4" fmla="*/ 10982632 w 10982632"/>
              <a:gd name="connsiteY4" fmla="*/ 0 h 4474241"/>
              <a:gd name="connsiteX5" fmla="*/ 10982632 w 10982632"/>
              <a:gd name="connsiteY5" fmla="*/ 4380270 h 4474241"/>
              <a:gd name="connsiteX6" fmla="*/ 5579149 w 10982632"/>
              <a:gd name="connsiteY6" fmla="*/ 4474241 h 4474241"/>
              <a:gd name="connsiteX0" fmla="*/ 5487709 w 10982632"/>
              <a:gd name="connsiteY0" fmla="*/ 4382801 h 4382801"/>
              <a:gd name="connsiteX1" fmla="*/ 0 w 10982632"/>
              <a:gd name="connsiteY1" fmla="*/ 4380270 h 4382801"/>
              <a:gd name="connsiteX2" fmla="*/ 0 w 10982632"/>
              <a:gd name="connsiteY2" fmla="*/ 0 h 4382801"/>
              <a:gd name="connsiteX3" fmla="*/ 5487709 w 10982632"/>
              <a:gd name="connsiteY3" fmla="*/ 5585 h 4382801"/>
              <a:gd name="connsiteX4" fmla="*/ 10982632 w 10982632"/>
              <a:gd name="connsiteY4" fmla="*/ 0 h 4382801"/>
              <a:gd name="connsiteX5" fmla="*/ 10982632 w 10982632"/>
              <a:gd name="connsiteY5" fmla="*/ 4380270 h 4382801"/>
              <a:gd name="connsiteX6" fmla="*/ 5481758 w 10982632"/>
              <a:gd name="connsiteY6" fmla="*/ 4382260 h 438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82632" h="4382801">
                <a:moveTo>
                  <a:pt x="5487709" y="4382801"/>
                </a:moveTo>
                <a:lnTo>
                  <a:pt x="0" y="4380270"/>
                </a:lnTo>
                <a:lnTo>
                  <a:pt x="0" y="0"/>
                </a:lnTo>
                <a:lnTo>
                  <a:pt x="5487709" y="5585"/>
                </a:lnTo>
                <a:lnTo>
                  <a:pt x="10982632" y="0"/>
                </a:lnTo>
                <a:lnTo>
                  <a:pt x="10982632" y="4380270"/>
                </a:lnTo>
                <a:lnTo>
                  <a:pt x="5481758" y="4382260"/>
                </a:lnTo>
              </a:path>
            </a:pathLst>
          </a:custGeom>
          <a:noFill/>
          <a:ln w="19050" cap="rnd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37" name="Picture Placeholder 13">
            <a:extLst>
              <a:ext uri="{FF2B5EF4-FFF2-40B4-BE49-F238E27FC236}">
                <a16:creationId xmlns:a16="http://schemas.microsoft.com/office/drawing/2014/main" id="{C7A81C45-3070-0085-D768-36A37CC673B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531620"/>
            <a:ext cx="2843784" cy="3611880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036E7AD7-20ED-E2C4-D942-AA9C4A77172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00400" y="4846320"/>
            <a:ext cx="5063924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294066435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x3 + Photo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C937F9F-6AFC-CE6E-4349-1DF17EB6C00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200400" y="1760561"/>
            <a:ext cx="5108713" cy="635060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200"/>
            </a:lvl1pPr>
            <a:lvl2pPr marL="285750" indent="0">
              <a:spcBef>
                <a:spcPts val="600"/>
              </a:spcBef>
              <a:buNone/>
              <a:defRPr sz="1200"/>
            </a:lvl2pPr>
            <a:lvl3pPr marL="578358" indent="0">
              <a:spcBef>
                <a:spcPts val="600"/>
              </a:spcBef>
              <a:buNone/>
              <a:defRPr sz="1050"/>
            </a:lvl3pPr>
            <a:lvl4pPr marL="861822" indent="0">
              <a:spcBef>
                <a:spcPts val="600"/>
              </a:spcBef>
              <a:buNone/>
              <a:defRPr sz="1050"/>
            </a:lvl4pPr>
            <a:lvl5pPr marL="1154430" indent="0">
              <a:spcBef>
                <a:spcPts val="600"/>
              </a:spcBef>
              <a:buNone/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Rectangle 19">
            <a:extLst>
              <a:ext uri="{FF2B5EF4-FFF2-40B4-BE49-F238E27FC236}">
                <a16:creationId xmlns:a16="http://schemas.microsoft.com/office/drawing/2014/main" id="{DA88436D-B56B-D924-CB23-02EB7CB508FB}"/>
              </a:ext>
            </a:extLst>
          </p:cNvPr>
          <p:cNvSpPr/>
          <p:nvPr userDrawn="1"/>
        </p:nvSpPr>
        <p:spPr>
          <a:xfrm>
            <a:off x="467239" y="1177405"/>
            <a:ext cx="8223248" cy="3489844"/>
          </a:xfrm>
          <a:custGeom>
            <a:avLst/>
            <a:gdLst>
              <a:gd name="connsiteX0" fmla="*/ 0 w 10982632"/>
              <a:gd name="connsiteY0" fmla="*/ 0 h 4380270"/>
              <a:gd name="connsiteX1" fmla="*/ 10982632 w 10982632"/>
              <a:gd name="connsiteY1" fmla="*/ 0 h 4380270"/>
              <a:gd name="connsiteX2" fmla="*/ 10982632 w 10982632"/>
              <a:gd name="connsiteY2" fmla="*/ 4380270 h 4380270"/>
              <a:gd name="connsiteX3" fmla="*/ 0 w 10982632"/>
              <a:gd name="connsiteY3" fmla="*/ 4380270 h 4380270"/>
              <a:gd name="connsiteX4" fmla="*/ 0 w 10982632"/>
              <a:gd name="connsiteY4" fmla="*/ 0 h 4380270"/>
              <a:gd name="connsiteX0" fmla="*/ 0 w 10982632"/>
              <a:gd name="connsiteY0" fmla="*/ 0 h 4380270"/>
              <a:gd name="connsiteX1" fmla="*/ 5487709 w 10982632"/>
              <a:gd name="connsiteY1" fmla="*/ 5585 h 4380270"/>
              <a:gd name="connsiteX2" fmla="*/ 10982632 w 10982632"/>
              <a:gd name="connsiteY2" fmla="*/ 0 h 4380270"/>
              <a:gd name="connsiteX3" fmla="*/ 10982632 w 10982632"/>
              <a:gd name="connsiteY3" fmla="*/ 4380270 h 4380270"/>
              <a:gd name="connsiteX4" fmla="*/ 0 w 10982632"/>
              <a:gd name="connsiteY4" fmla="*/ 4380270 h 4380270"/>
              <a:gd name="connsiteX5" fmla="*/ 0 w 10982632"/>
              <a:gd name="connsiteY5" fmla="*/ 0 h 4380270"/>
              <a:gd name="connsiteX0" fmla="*/ 0 w 10982632"/>
              <a:gd name="connsiteY0" fmla="*/ 0 h 4382801"/>
              <a:gd name="connsiteX1" fmla="*/ 5487709 w 10982632"/>
              <a:gd name="connsiteY1" fmla="*/ 5585 h 4382801"/>
              <a:gd name="connsiteX2" fmla="*/ 10982632 w 10982632"/>
              <a:gd name="connsiteY2" fmla="*/ 0 h 4382801"/>
              <a:gd name="connsiteX3" fmla="*/ 10982632 w 10982632"/>
              <a:gd name="connsiteY3" fmla="*/ 4380270 h 4382801"/>
              <a:gd name="connsiteX4" fmla="*/ 5487709 w 10982632"/>
              <a:gd name="connsiteY4" fmla="*/ 4382801 h 4382801"/>
              <a:gd name="connsiteX5" fmla="*/ 0 w 10982632"/>
              <a:gd name="connsiteY5" fmla="*/ 4380270 h 4382801"/>
              <a:gd name="connsiteX6" fmla="*/ 0 w 10982632"/>
              <a:gd name="connsiteY6" fmla="*/ 0 h 4382801"/>
              <a:gd name="connsiteX0" fmla="*/ 5487709 w 10982632"/>
              <a:gd name="connsiteY0" fmla="*/ 4382801 h 4474241"/>
              <a:gd name="connsiteX1" fmla="*/ 0 w 10982632"/>
              <a:gd name="connsiteY1" fmla="*/ 4380270 h 4474241"/>
              <a:gd name="connsiteX2" fmla="*/ 0 w 10982632"/>
              <a:gd name="connsiteY2" fmla="*/ 0 h 4474241"/>
              <a:gd name="connsiteX3" fmla="*/ 5487709 w 10982632"/>
              <a:gd name="connsiteY3" fmla="*/ 5585 h 4474241"/>
              <a:gd name="connsiteX4" fmla="*/ 10982632 w 10982632"/>
              <a:gd name="connsiteY4" fmla="*/ 0 h 4474241"/>
              <a:gd name="connsiteX5" fmla="*/ 10982632 w 10982632"/>
              <a:gd name="connsiteY5" fmla="*/ 4380270 h 4474241"/>
              <a:gd name="connsiteX6" fmla="*/ 5579149 w 10982632"/>
              <a:gd name="connsiteY6" fmla="*/ 4474241 h 4474241"/>
              <a:gd name="connsiteX0" fmla="*/ 5487709 w 10982632"/>
              <a:gd name="connsiteY0" fmla="*/ 4382801 h 4382801"/>
              <a:gd name="connsiteX1" fmla="*/ 0 w 10982632"/>
              <a:gd name="connsiteY1" fmla="*/ 4380270 h 4382801"/>
              <a:gd name="connsiteX2" fmla="*/ 0 w 10982632"/>
              <a:gd name="connsiteY2" fmla="*/ 0 h 4382801"/>
              <a:gd name="connsiteX3" fmla="*/ 5487709 w 10982632"/>
              <a:gd name="connsiteY3" fmla="*/ 5585 h 4382801"/>
              <a:gd name="connsiteX4" fmla="*/ 10982632 w 10982632"/>
              <a:gd name="connsiteY4" fmla="*/ 0 h 4382801"/>
              <a:gd name="connsiteX5" fmla="*/ 10982632 w 10982632"/>
              <a:gd name="connsiteY5" fmla="*/ 4380270 h 4382801"/>
              <a:gd name="connsiteX6" fmla="*/ 5481758 w 10982632"/>
              <a:gd name="connsiteY6" fmla="*/ 4382260 h 438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82632" h="4382801">
                <a:moveTo>
                  <a:pt x="5487709" y="4382801"/>
                </a:moveTo>
                <a:lnTo>
                  <a:pt x="0" y="4380270"/>
                </a:lnTo>
                <a:lnTo>
                  <a:pt x="0" y="0"/>
                </a:lnTo>
                <a:lnTo>
                  <a:pt x="5487709" y="5585"/>
                </a:lnTo>
                <a:lnTo>
                  <a:pt x="10982632" y="0"/>
                </a:lnTo>
                <a:lnTo>
                  <a:pt x="10982632" y="4380270"/>
                </a:lnTo>
                <a:lnTo>
                  <a:pt x="5481758" y="4382260"/>
                </a:lnTo>
              </a:path>
            </a:pathLst>
          </a:custGeom>
          <a:noFill/>
          <a:ln w="19050" cap="rnd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37" name="Picture Placeholder 13">
            <a:extLst>
              <a:ext uri="{FF2B5EF4-FFF2-40B4-BE49-F238E27FC236}">
                <a16:creationId xmlns:a16="http://schemas.microsoft.com/office/drawing/2014/main" id="{C7A81C45-3070-0085-D768-36A37CC673B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531620"/>
            <a:ext cx="2843784" cy="3611880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EF1502F5-2CC0-AB91-2C5D-7181E6900EE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200400" y="2796950"/>
            <a:ext cx="5108713" cy="63506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200"/>
            </a:lvl1pPr>
            <a:lvl2pPr marL="285750" indent="0">
              <a:spcBef>
                <a:spcPts val="600"/>
              </a:spcBef>
              <a:buNone/>
              <a:defRPr sz="1200"/>
            </a:lvl2pPr>
            <a:lvl3pPr marL="578358" indent="0">
              <a:spcBef>
                <a:spcPts val="600"/>
              </a:spcBef>
              <a:buNone/>
              <a:defRPr sz="1050"/>
            </a:lvl3pPr>
            <a:lvl4pPr marL="861822" indent="0">
              <a:spcBef>
                <a:spcPts val="600"/>
              </a:spcBef>
              <a:buNone/>
              <a:defRPr sz="1050"/>
            </a:lvl4pPr>
            <a:lvl5pPr marL="1154430" indent="0">
              <a:spcBef>
                <a:spcPts val="600"/>
              </a:spcBef>
              <a:buNone/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297EA46C-C84B-5DDB-D6EB-C4ABE674F47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00400" y="3822966"/>
            <a:ext cx="5108713" cy="635064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200"/>
            </a:lvl1pPr>
            <a:lvl2pPr marL="285750" indent="0">
              <a:spcBef>
                <a:spcPts val="600"/>
              </a:spcBef>
              <a:buNone/>
              <a:defRPr sz="1200"/>
            </a:lvl2pPr>
            <a:lvl3pPr marL="578358" indent="0">
              <a:spcBef>
                <a:spcPts val="600"/>
              </a:spcBef>
              <a:buNone/>
              <a:defRPr sz="1050"/>
            </a:lvl3pPr>
            <a:lvl4pPr marL="861822" indent="0">
              <a:spcBef>
                <a:spcPts val="600"/>
              </a:spcBef>
              <a:buNone/>
              <a:defRPr sz="1050"/>
            </a:lvl4pPr>
            <a:lvl5pPr marL="1154430" indent="0">
              <a:spcBef>
                <a:spcPts val="600"/>
              </a:spcBef>
              <a:buNone/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036E7AD7-20ED-E2C4-D942-AA9C4A77172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00400" y="4846320"/>
            <a:ext cx="5063924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4" name="Text Placeholder 17">
            <a:extLst>
              <a:ext uri="{FF2B5EF4-FFF2-40B4-BE49-F238E27FC236}">
                <a16:creationId xmlns:a16="http://schemas.microsoft.com/office/drawing/2014/main" id="{1BFDDF58-B64C-AB5C-BE25-9EBCDA61F20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200399" y="1551863"/>
            <a:ext cx="5108713" cy="153987"/>
          </a:xfrm>
        </p:spPr>
        <p:txBody>
          <a:bodyPr/>
          <a:lstStyle>
            <a:lvl1pPr marL="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5" name="Text Placeholder 17">
            <a:extLst>
              <a:ext uri="{FF2B5EF4-FFF2-40B4-BE49-F238E27FC236}">
                <a16:creationId xmlns:a16="http://schemas.microsoft.com/office/drawing/2014/main" id="{28A610A9-7F65-A72D-B764-6853908226F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200400" y="2588254"/>
            <a:ext cx="5108712" cy="153987"/>
          </a:xfrm>
        </p:spPr>
        <p:txBody>
          <a:bodyPr/>
          <a:lstStyle>
            <a:lvl1pPr marL="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6" name="Text Placeholder 17">
            <a:extLst>
              <a:ext uri="{FF2B5EF4-FFF2-40B4-BE49-F238E27FC236}">
                <a16:creationId xmlns:a16="http://schemas.microsoft.com/office/drawing/2014/main" id="{47498285-DCA5-CD25-323A-20140A7992A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200400" y="3614272"/>
            <a:ext cx="5108712" cy="153987"/>
          </a:xfrm>
        </p:spPr>
        <p:txBody>
          <a:bodyPr/>
          <a:lstStyle>
            <a:lvl1pPr marL="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05468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 –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3E9513B0-7D0C-D24C-F744-FF9B7091DE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16603B57-3528-C8DF-789F-E2C9B125EFFF}"/>
              </a:ext>
            </a:extLst>
          </p:cNvPr>
          <p:cNvGrpSpPr/>
          <p:nvPr userDrawn="1"/>
        </p:nvGrpSpPr>
        <p:grpSpPr>
          <a:xfrm>
            <a:off x="0" y="354338"/>
            <a:ext cx="4696691" cy="4455605"/>
            <a:chOff x="0" y="354338"/>
            <a:chExt cx="4696691" cy="4455605"/>
          </a:xfrm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60C48C4-3E1A-09A9-A802-DD415A182FC1}"/>
                </a:ext>
              </a:extLst>
            </p:cNvPr>
            <p:cNvSpPr/>
            <p:nvPr/>
          </p:nvSpPr>
          <p:spPr>
            <a:xfrm>
              <a:off x="0" y="354338"/>
              <a:ext cx="4572000" cy="44556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23BD3EB-F723-D328-5C5D-16C47042D286}"/>
                </a:ext>
              </a:extLst>
            </p:cNvPr>
            <p:cNvSpPr/>
            <p:nvPr/>
          </p:nvSpPr>
          <p:spPr>
            <a:xfrm>
              <a:off x="4571999" y="354338"/>
              <a:ext cx="124692" cy="1208316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F95CB25E-02D7-BD80-5F2B-D921475989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861128"/>
            <a:ext cx="3603788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C1182EC5-B900-1A5D-5522-E2A6C367F1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281937"/>
            <a:ext cx="3603788" cy="984885"/>
          </a:xfrm>
        </p:spPr>
        <p:txBody>
          <a:bodyPr/>
          <a:lstStyle>
            <a:lvl1pPr algn="l">
              <a:lnSpc>
                <a:spcPct val="100000"/>
              </a:lnSpc>
              <a:defRPr b="0" i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B27BB867-D603-5A2C-CE47-BC0F8639E9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6344" y="3282696"/>
            <a:ext cx="3603788" cy="634504"/>
          </a:xfrm>
        </p:spPr>
        <p:txBody>
          <a:bodyPr anchor="t">
            <a:noAutofit/>
          </a:bodyPr>
          <a:lstStyle>
            <a:lvl1pPr marL="0" indent="0" algn="l">
              <a:buNone/>
              <a:defRPr sz="1200" b="0" i="0" spc="0" baseline="0">
                <a:solidFill>
                  <a:schemeClr val="accent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or Presenter Information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7F4115A-0071-F326-679F-3B51542CBE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57368" y="4195516"/>
            <a:ext cx="1123099" cy="276954"/>
          </a:xfrm>
          <a:prstGeom prst="rect">
            <a:avLst/>
          </a:prstGeom>
        </p:spPr>
      </p:pic>
      <p:sp>
        <p:nvSpPr>
          <p:cNvPr id="20" name="client logo">
            <a:extLst>
              <a:ext uri="{FF2B5EF4-FFF2-40B4-BE49-F238E27FC236}">
                <a16:creationId xmlns:a16="http://schemas.microsoft.com/office/drawing/2014/main" id="{771C3BAE-1672-B331-5583-94247B4B122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954462" y="4085098"/>
            <a:ext cx="1030287" cy="4937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Client Logo</a:t>
            </a:r>
          </a:p>
        </p:txBody>
      </p:sp>
    </p:spTree>
    <p:extLst>
      <p:ext uri="{BB962C8B-B14F-4D97-AF65-F5344CB8AC3E}">
        <p14:creationId xmlns:p14="http://schemas.microsoft.com/office/powerpoint/2010/main" val="300520881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Ca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E9D9A042-F771-D7AA-D79B-41379323F1B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87268" y="3141663"/>
            <a:ext cx="2569464" cy="153987"/>
          </a:xfrm>
        </p:spPr>
        <p:txBody>
          <a:bodyPr/>
          <a:lstStyle>
            <a:lvl1pPr marL="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19">
            <a:extLst>
              <a:ext uri="{FF2B5EF4-FFF2-40B4-BE49-F238E27FC236}">
                <a16:creationId xmlns:a16="http://schemas.microsoft.com/office/drawing/2014/main" id="{B457C104-2011-5CA5-F7CB-F9810798022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287268" y="3379788"/>
            <a:ext cx="2569464" cy="869081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200"/>
            </a:lvl3pPr>
            <a:lvl4pPr>
              <a:spcBef>
                <a:spcPts val="600"/>
              </a:spcBef>
              <a:defRPr sz="1200"/>
            </a:lvl4pPr>
            <a:lvl5pPr>
              <a:spcBef>
                <a:spcPts val="600"/>
              </a:spcBef>
              <a:defRPr sz="120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4" name="Text Placeholder 17">
            <a:extLst>
              <a:ext uri="{FF2B5EF4-FFF2-40B4-BE49-F238E27FC236}">
                <a16:creationId xmlns:a16="http://schemas.microsoft.com/office/drawing/2014/main" id="{907452F8-FC8A-0A99-CF90-33EE6A6A3A2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10985" y="3141663"/>
            <a:ext cx="2569464" cy="153987"/>
          </a:xfrm>
        </p:spPr>
        <p:txBody>
          <a:bodyPr/>
          <a:lstStyle>
            <a:lvl1pPr marL="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5" name="Text Placeholder 19">
            <a:extLst>
              <a:ext uri="{FF2B5EF4-FFF2-40B4-BE49-F238E27FC236}">
                <a16:creationId xmlns:a16="http://schemas.microsoft.com/office/drawing/2014/main" id="{D9E7318A-FAF2-62B8-D796-B8C392B48D8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110985" y="3379788"/>
            <a:ext cx="2569464" cy="869081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200"/>
            </a:lvl3pPr>
            <a:lvl4pPr>
              <a:spcBef>
                <a:spcPts val="600"/>
              </a:spcBef>
              <a:defRPr sz="1200"/>
            </a:lvl4pPr>
            <a:lvl5pPr>
              <a:spcBef>
                <a:spcPts val="600"/>
              </a:spcBef>
              <a:defRPr sz="120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5B76D5D8-5AAC-286C-E048-D80DBDAD6D2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3550" y="3141663"/>
            <a:ext cx="2569464" cy="153987"/>
          </a:xfrm>
        </p:spPr>
        <p:txBody>
          <a:bodyPr/>
          <a:lstStyle>
            <a:lvl1pPr marL="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B232917-5D2E-7D64-F07B-558F137F253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3550" y="3379788"/>
            <a:ext cx="2569464" cy="869081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200"/>
            </a:lvl3pPr>
            <a:lvl4pPr>
              <a:spcBef>
                <a:spcPts val="600"/>
              </a:spcBef>
              <a:defRPr sz="1200"/>
            </a:lvl4pPr>
            <a:lvl5pPr>
              <a:spcBef>
                <a:spcPts val="600"/>
              </a:spcBef>
              <a:defRPr sz="120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7911754-D93C-84CC-F7A0-378084EF706A}"/>
              </a:ext>
            </a:extLst>
          </p:cNvPr>
          <p:cNvSpPr/>
          <p:nvPr userDrawn="1"/>
        </p:nvSpPr>
        <p:spPr>
          <a:xfrm>
            <a:off x="0" y="0"/>
            <a:ext cx="9144000" cy="2571751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5871DB-04B6-73A0-D76B-1FA4093C66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39242681-BACD-144B-33B3-FBC6B3057CC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3551" y="1208372"/>
            <a:ext cx="2569464" cy="1783080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46C14A9-9181-D7EE-498F-EF5920539A1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287268" y="1208372"/>
            <a:ext cx="2569464" cy="1783080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73A4DF60-03DA-39FC-8241-157D5D71828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110985" y="1208372"/>
            <a:ext cx="2569464" cy="1783080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3FA99658-1B0F-166E-DEC7-77AB8E9FA76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110994939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ed Ca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>
            <a:extLst>
              <a:ext uri="{FF2B5EF4-FFF2-40B4-BE49-F238E27FC236}">
                <a16:creationId xmlns:a16="http://schemas.microsoft.com/office/drawing/2014/main" id="{9369949A-1280-DCAD-2F5B-A9C705F80947}"/>
              </a:ext>
            </a:extLst>
          </p:cNvPr>
          <p:cNvGrpSpPr/>
          <p:nvPr userDrawn="1"/>
        </p:nvGrpSpPr>
        <p:grpSpPr>
          <a:xfrm>
            <a:off x="3194792" y="1441844"/>
            <a:ext cx="2635421" cy="2901939"/>
            <a:chOff x="417831" y="1507707"/>
            <a:chExt cx="2635421" cy="2901939"/>
          </a:xfrm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F893A89-5DFC-775F-8FE2-DA2D37EF624F}"/>
                </a:ext>
              </a:extLst>
            </p:cNvPr>
            <p:cNvSpPr/>
            <p:nvPr/>
          </p:nvSpPr>
          <p:spPr>
            <a:xfrm>
              <a:off x="465500" y="1547574"/>
              <a:ext cx="2587752" cy="28620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AE542468-7F86-E581-91FF-9EADD1D04AD6}"/>
                </a:ext>
              </a:extLst>
            </p:cNvPr>
            <p:cNvSpPr/>
            <p:nvPr/>
          </p:nvSpPr>
          <p:spPr>
            <a:xfrm>
              <a:off x="417831" y="1547574"/>
              <a:ext cx="45719" cy="731520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6FB5948E-CFCC-08C4-88B2-CCDC19E769F4}"/>
                </a:ext>
              </a:extLst>
            </p:cNvPr>
            <p:cNvSpPr/>
            <p:nvPr/>
          </p:nvSpPr>
          <p:spPr>
            <a:xfrm>
              <a:off x="597175" y="1507707"/>
              <a:ext cx="706941" cy="9233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" sz="6000">
                  <a:solidFill>
                    <a:schemeClr val="bg1">
                      <a:lumMod val="75000"/>
                    </a:schemeClr>
                  </a:solidFill>
                  <a:latin typeface="Lato Thin" panose="020F0502020204030203" pitchFamily="34" charset="0"/>
                  <a:ea typeface="Lato Thin" panose="020F0502020204030203" pitchFamily="34" charset="0"/>
                  <a:cs typeface="Lato Thin" panose="020F0502020204030203" pitchFamily="34" charset="0"/>
                  <a:sym typeface="Lato"/>
                </a:rPr>
                <a:t>2</a:t>
              </a:r>
              <a:endParaRPr lang="en-US" sz="6000">
                <a:solidFill>
                  <a:schemeClr val="bg1">
                    <a:lumMod val="75000"/>
                  </a:schemeClr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endParaRPr>
            </a:p>
          </p:txBody>
        </p:sp>
      </p:grpSp>
      <p:sp>
        <p:nvSpPr>
          <p:cNvPr id="70" name="Rectangle 69">
            <a:extLst>
              <a:ext uri="{FF2B5EF4-FFF2-40B4-BE49-F238E27FC236}">
                <a16:creationId xmlns:a16="http://schemas.microsoft.com/office/drawing/2014/main" id="{331CD235-9FEF-99D5-2012-F312BB9466E1}"/>
              </a:ext>
            </a:extLst>
          </p:cNvPr>
          <p:cNvSpPr/>
          <p:nvPr userDrawn="1"/>
        </p:nvSpPr>
        <p:spPr>
          <a:xfrm>
            <a:off x="6032138" y="1483410"/>
            <a:ext cx="2591890" cy="28640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4987F25A-A69F-C285-17D6-1A25F1448A89}"/>
              </a:ext>
            </a:extLst>
          </p:cNvPr>
          <p:cNvGrpSpPr/>
          <p:nvPr userDrawn="1"/>
        </p:nvGrpSpPr>
        <p:grpSpPr>
          <a:xfrm>
            <a:off x="5988607" y="1441844"/>
            <a:ext cx="2635421" cy="2901939"/>
            <a:chOff x="417831" y="1507707"/>
            <a:chExt cx="2635421" cy="2901939"/>
          </a:xfrm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0F883B62-1406-FCC2-7860-01D807A57C1F}"/>
                </a:ext>
              </a:extLst>
            </p:cNvPr>
            <p:cNvSpPr/>
            <p:nvPr/>
          </p:nvSpPr>
          <p:spPr>
            <a:xfrm>
              <a:off x="465500" y="1547574"/>
              <a:ext cx="2587752" cy="28620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21F42A84-76F9-ED5E-4540-E2EB28ED6A24}"/>
                </a:ext>
              </a:extLst>
            </p:cNvPr>
            <p:cNvSpPr/>
            <p:nvPr/>
          </p:nvSpPr>
          <p:spPr>
            <a:xfrm>
              <a:off x="417831" y="1547574"/>
              <a:ext cx="45719" cy="731520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7CA23053-3F31-1768-2DB2-85D5360348FD}"/>
                </a:ext>
              </a:extLst>
            </p:cNvPr>
            <p:cNvSpPr/>
            <p:nvPr/>
          </p:nvSpPr>
          <p:spPr>
            <a:xfrm>
              <a:off x="601424" y="1507707"/>
              <a:ext cx="706941" cy="9233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" sz="6000">
                  <a:solidFill>
                    <a:schemeClr val="bg1">
                      <a:lumMod val="75000"/>
                    </a:schemeClr>
                  </a:solidFill>
                  <a:latin typeface="Lato Thin" panose="020F0502020204030203" pitchFamily="34" charset="0"/>
                  <a:ea typeface="Lato Thin" panose="020F0502020204030203" pitchFamily="34" charset="0"/>
                  <a:cs typeface="Lato Thin" panose="020F0502020204030203" pitchFamily="34" charset="0"/>
                  <a:sym typeface="Lato"/>
                </a:rPr>
                <a:t>3</a:t>
              </a:r>
              <a:endParaRPr lang="en-US" sz="6000">
                <a:solidFill>
                  <a:schemeClr val="bg1">
                    <a:lumMod val="75000"/>
                  </a:schemeClr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DE4E672-8AF9-9054-D188-CFF710BAB6D1}"/>
              </a:ext>
            </a:extLst>
          </p:cNvPr>
          <p:cNvGrpSpPr/>
          <p:nvPr userDrawn="1"/>
        </p:nvGrpSpPr>
        <p:grpSpPr>
          <a:xfrm>
            <a:off x="417831" y="1441844"/>
            <a:ext cx="2635421" cy="2901939"/>
            <a:chOff x="417831" y="1507707"/>
            <a:chExt cx="2635421" cy="2901939"/>
          </a:xfrm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A8A306B-81BA-E118-2F3C-BBE3E89C91A8}"/>
                </a:ext>
              </a:extLst>
            </p:cNvPr>
            <p:cNvSpPr/>
            <p:nvPr/>
          </p:nvSpPr>
          <p:spPr>
            <a:xfrm>
              <a:off x="465500" y="1547574"/>
              <a:ext cx="2587752" cy="28620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BADCA3F-441D-14CB-118B-7DF5EA2B1250}"/>
                </a:ext>
              </a:extLst>
            </p:cNvPr>
            <p:cNvSpPr/>
            <p:nvPr/>
          </p:nvSpPr>
          <p:spPr>
            <a:xfrm>
              <a:off x="417831" y="1547574"/>
              <a:ext cx="45719" cy="731520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E88A0E3-ACEE-221C-1C3E-8BC63785E0E5}"/>
                </a:ext>
              </a:extLst>
            </p:cNvPr>
            <p:cNvSpPr/>
            <p:nvPr/>
          </p:nvSpPr>
          <p:spPr>
            <a:xfrm>
              <a:off x="575576" y="1507707"/>
              <a:ext cx="706941" cy="9233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" sz="6000">
                  <a:solidFill>
                    <a:schemeClr val="bg1">
                      <a:lumMod val="75000"/>
                    </a:schemeClr>
                  </a:solidFill>
                  <a:latin typeface="Lato Thin" panose="020F0502020204030203" pitchFamily="34" charset="0"/>
                  <a:ea typeface="Lato Thin" panose="020F0502020204030203" pitchFamily="34" charset="0"/>
                  <a:cs typeface="Lato Thin" panose="020F0502020204030203" pitchFamily="34" charset="0"/>
                  <a:sym typeface="Lato"/>
                </a:rPr>
                <a:t>1</a:t>
              </a:r>
              <a:endParaRPr lang="en-US" sz="6000">
                <a:solidFill>
                  <a:schemeClr val="bg1">
                    <a:lumMod val="75000"/>
                  </a:schemeClr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endParaRPr>
            </a:p>
          </p:txBody>
        </p:sp>
      </p:grp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AB42339-D446-0284-5DFE-31B15A618EE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7993" y="2434863"/>
            <a:ext cx="2212848" cy="1747171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Text Placeholder 21">
            <a:extLst>
              <a:ext uri="{FF2B5EF4-FFF2-40B4-BE49-F238E27FC236}">
                <a16:creationId xmlns:a16="http://schemas.microsoft.com/office/drawing/2014/main" id="{6BD6E0B1-9547-0F6E-262B-84F464C4182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19430" y="2434863"/>
            <a:ext cx="2212848" cy="1747171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3228F223-38E4-F50F-81BE-BFC5122A29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05214" y="2434863"/>
            <a:ext cx="2212848" cy="1747171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6A582C7C-F5F2-1921-B6AE-736B6649DF8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725" y="1057275"/>
            <a:ext cx="8220075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C08469-D1B6-49C7-5301-5E7FB0F0A6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71" name="Text Placeholder 7">
            <a:extLst>
              <a:ext uri="{FF2B5EF4-FFF2-40B4-BE49-F238E27FC236}">
                <a16:creationId xmlns:a16="http://schemas.microsoft.com/office/drawing/2014/main" id="{CB2E369E-3A5C-CDC9-AB67-C94467DF59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375712548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47481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1620" userDrawn="1">
          <p15:clr>
            <a:srgbClr val="FBAE40"/>
          </p15:clr>
        </p15:guide>
        <p15:guide id="4" pos="2880" userDrawn="1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&amp;A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13CD65CE-8FE0-D566-2485-CF691C93A47B}"/>
              </a:ext>
            </a:extLst>
          </p:cNvPr>
          <p:cNvGrpSpPr/>
          <p:nvPr userDrawn="1"/>
        </p:nvGrpSpPr>
        <p:grpSpPr>
          <a:xfrm>
            <a:off x="0" y="0"/>
            <a:ext cx="8683112" cy="5143500"/>
            <a:chOff x="1" y="0"/>
            <a:chExt cx="8683112" cy="5143500"/>
          </a:xfrm>
        </p:grpSpPr>
        <p:sp>
          <p:nvSpPr>
            <p:cNvPr id="3" name="Rectangle 19">
              <a:extLst>
                <a:ext uri="{FF2B5EF4-FFF2-40B4-BE49-F238E27FC236}">
                  <a16:creationId xmlns:a16="http://schemas.microsoft.com/office/drawing/2014/main" id="{2EDB7B01-34DF-7BCB-A33A-4C2BF260C549}"/>
                </a:ext>
              </a:extLst>
            </p:cNvPr>
            <p:cNvSpPr/>
            <p:nvPr userDrawn="1"/>
          </p:nvSpPr>
          <p:spPr>
            <a:xfrm>
              <a:off x="453513" y="476250"/>
              <a:ext cx="8229600" cy="4190999"/>
            </a:xfrm>
            <a:custGeom>
              <a:avLst/>
              <a:gdLst>
                <a:gd name="connsiteX0" fmla="*/ 0 w 10982632"/>
                <a:gd name="connsiteY0" fmla="*/ 0 h 4380270"/>
                <a:gd name="connsiteX1" fmla="*/ 10982632 w 10982632"/>
                <a:gd name="connsiteY1" fmla="*/ 0 h 4380270"/>
                <a:gd name="connsiteX2" fmla="*/ 10982632 w 10982632"/>
                <a:gd name="connsiteY2" fmla="*/ 4380270 h 4380270"/>
                <a:gd name="connsiteX3" fmla="*/ 0 w 10982632"/>
                <a:gd name="connsiteY3" fmla="*/ 4380270 h 4380270"/>
                <a:gd name="connsiteX4" fmla="*/ 0 w 10982632"/>
                <a:gd name="connsiteY4" fmla="*/ 0 h 4380270"/>
                <a:gd name="connsiteX0" fmla="*/ 0 w 10982632"/>
                <a:gd name="connsiteY0" fmla="*/ 0 h 4380270"/>
                <a:gd name="connsiteX1" fmla="*/ 5487709 w 10982632"/>
                <a:gd name="connsiteY1" fmla="*/ 5585 h 4380270"/>
                <a:gd name="connsiteX2" fmla="*/ 10982632 w 10982632"/>
                <a:gd name="connsiteY2" fmla="*/ 0 h 4380270"/>
                <a:gd name="connsiteX3" fmla="*/ 10982632 w 10982632"/>
                <a:gd name="connsiteY3" fmla="*/ 4380270 h 4380270"/>
                <a:gd name="connsiteX4" fmla="*/ 0 w 10982632"/>
                <a:gd name="connsiteY4" fmla="*/ 4380270 h 4380270"/>
                <a:gd name="connsiteX5" fmla="*/ 0 w 10982632"/>
                <a:gd name="connsiteY5" fmla="*/ 0 h 4380270"/>
                <a:gd name="connsiteX0" fmla="*/ 0 w 10982632"/>
                <a:gd name="connsiteY0" fmla="*/ 0 h 4382801"/>
                <a:gd name="connsiteX1" fmla="*/ 5487709 w 10982632"/>
                <a:gd name="connsiteY1" fmla="*/ 5585 h 4382801"/>
                <a:gd name="connsiteX2" fmla="*/ 10982632 w 10982632"/>
                <a:gd name="connsiteY2" fmla="*/ 0 h 4382801"/>
                <a:gd name="connsiteX3" fmla="*/ 10982632 w 10982632"/>
                <a:gd name="connsiteY3" fmla="*/ 4380270 h 4382801"/>
                <a:gd name="connsiteX4" fmla="*/ 5487709 w 10982632"/>
                <a:gd name="connsiteY4" fmla="*/ 4382801 h 4382801"/>
                <a:gd name="connsiteX5" fmla="*/ 0 w 10982632"/>
                <a:gd name="connsiteY5" fmla="*/ 4380270 h 4382801"/>
                <a:gd name="connsiteX6" fmla="*/ 0 w 10982632"/>
                <a:gd name="connsiteY6" fmla="*/ 0 h 4382801"/>
                <a:gd name="connsiteX0" fmla="*/ 5487709 w 10982632"/>
                <a:gd name="connsiteY0" fmla="*/ 4382801 h 4474241"/>
                <a:gd name="connsiteX1" fmla="*/ 0 w 10982632"/>
                <a:gd name="connsiteY1" fmla="*/ 4380270 h 4474241"/>
                <a:gd name="connsiteX2" fmla="*/ 0 w 10982632"/>
                <a:gd name="connsiteY2" fmla="*/ 0 h 4474241"/>
                <a:gd name="connsiteX3" fmla="*/ 5487709 w 10982632"/>
                <a:gd name="connsiteY3" fmla="*/ 5585 h 4474241"/>
                <a:gd name="connsiteX4" fmla="*/ 10982632 w 10982632"/>
                <a:gd name="connsiteY4" fmla="*/ 0 h 4474241"/>
                <a:gd name="connsiteX5" fmla="*/ 10982632 w 10982632"/>
                <a:gd name="connsiteY5" fmla="*/ 4380270 h 4474241"/>
                <a:gd name="connsiteX6" fmla="*/ 5579149 w 10982632"/>
                <a:gd name="connsiteY6" fmla="*/ 4474241 h 4474241"/>
                <a:gd name="connsiteX0" fmla="*/ 5487709 w 10982632"/>
                <a:gd name="connsiteY0" fmla="*/ 4382801 h 4382801"/>
                <a:gd name="connsiteX1" fmla="*/ 0 w 10982632"/>
                <a:gd name="connsiteY1" fmla="*/ 4380270 h 4382801"/>
                <a:gd name="connsiteX2" fmla="*/ 0 w 10982632"/>
                <a:gd name="connsiteY2" fmla="*/ 0 h 4382801"/>
                <a:gd name="connsiteX3" fmla="*/ 5487709 w 10982632"/>
                <a:gd name="connsiteY3" fmla="*/ 5585 h 4382801"/>
                <a:gd name="connsiteX4" fmla="*/ 10982632 w 10982632"/>
                <a:gd name="connsiteY4" fmla="*/ 0 h 4382801"/>
                <a:gd name="connsiteX5" fmla="*/ 10982632 w 10982632"/>
                <a:gd name="connsiteY5" fmla="*/ 4380270 h 4382801"/>
                <a:gd name="connsiteX6" fmla="*/ 5481758 w 10982632"/>
                <a:gd name="connsiteY6" fmla="*/ 4382260 h 438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82632" h="4382801">
                  <a:moveTo>
                    <a:pt x="5487709" y="4382801"/>
                  </a:moveTo>
                  <a:lnTo>
                    <a:pt x="0" y="4380270"/>
                  </a:lnTo>
                  <a:lnTo>
                    <a:pt x="0" y="0"/>
                  </a:lnTo>
                  <a:lnTo>
                    <a:pt x="5487709" y="5585"/>
                  </a:lnTo>
                  <a:lnTo>
                    <a:pt x="10982632" y="0"/>
                  </a:lnTo>
                  <a:lnTo>
                    <a:pt x="10982632" y="4380270"/>
                  </a:lnTo>
                  <a:lnTo>
                    <a:pt x="5481758" y="4382260"/>
                  </a:lnTo>
                </a:path>
              </a:pathLst>
            </a:custGeom>
            <a:noFill/>
            <a:ln w="19050" cap="rnd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49F077B-1CCB-68BF-F7DF-1B91708398D1}"/>
                </a:ext>
              </a:extLst>
            </p:cNvPr>
            <p:cNvSpPr/>
            <p:nvPr userDrawn="1"/>
          </p:nvSpPr>
          <p:spPr>
            <a:xfrm>
              <a:off x="1" y="0"/>
              <a:ext cx="5943599" cy="5143500"/>
            </a:xfrm>
            <a:prstGeom prst="rect">
              <a:avLst/>
            </a:prstGeom>
            <a:gradFill flip="none" rotWithShape="1">
              <a:gsLst>
                <a:gs pos="2000">
                  <a:schemeClr val="accent2"/>
                </a:gs>
                <a:gs pos="93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5" name="Rectangle 18">
              <a:extLst>
                <a:ext uri="{FF2B5EF4-FFF2-40B4-BE49-F238E27FC236}">
                  <a16:creationId xmlns:a16="http://schemas.microsoft.com/office/drawing/2014/main" id="{2CD0555F-144A-C13A-9B64-3AD6941A5053}"/>
                </a:ext>
              </a:extLst>
            </p:cNvPr>
            <p:cNvSpPr/>
            <p:nvPr userDrawn="1"/>
          </p:nvSpPr>
          <p:spPr>
            <a:xfrm flipH="1">
              <a:off x="456342" y="476250"/>
              <a:ext cx="5482288" cy="4190999"/>
            </a:xfrm>
            <a:custGeom>
              <a:avLst/>
              <a:gdLst>
                <a:gd name="connsiteX0" fmla="*/ 0 w 1223683"/>
                <a:gd name="connsiteY0" fmla="*/ 0 h 1218079"/>
                <a:gd name="connsiteX1" fmla="*/ 1223683 w 1223683"/>
                <a:gd name="connsiteY1" fmla="*/ 0 h 1218079"/>
                <a:gd name="connsiteX2" fmla="*/ 1223683 w 1223683"/>
                <a:gd name="connsiteY2" fmla="*/ 1218079 h 1218079"/>
                <a:gd name="connsiteX3" fmla="*/ 0 w 1223683"/>
                <a:gd name="connsiteY3" fmla="*/ 1218079 h 1218079"/>
                <a:gd name="connsiteX4" fmla="*/ 0 w 1223683"/>
                <a:gd name="connsiteY4" fmla="*/ 0 h 1218079"/>
                <a:gd name="connsiteX0" fmla="*/ 0 w 1223683"/>
                <a:gd name="connsiteY0" fmla="*/ 0 h 1218079"/>
                <a:gd name="connsiteX1" fmla="*/ 1223683 w 1223683"/>
                <a:gd name="connsiteY1" fmla="*/ 0 h 1218079"/>
                <a:gd name="connsiteX2" fmla="*/ 1223683 w 1223683"/>
                <a:gd name="connsiteY2" fmla="*/ 1218079 h 1218079"/>
                <a:gd name="connsiteX3" fmla="*/ 0 w 1223683"/>
                <a:gd name="connsiteY3" fmla="*/ 1218079 h 1218079"/>
                <a:gd name="connsiteX4" fmla="*/ 91440 w 1223683"/>
                <a:gd name="connsiteY4" fmla="*/ 91440 h 1218079"/>
                <a:gd name="connsiteX0" fmla="*/ 0 w 1223683"/>
                <a:gd name="connsiteY0" fmla="*/ 0 h 1218079"/>
                <a:gd name="connsiteX1" fmla="*/ 1223683 w 1223683"/>
                <a:gd name="connsiteY1" fmla="*/ 0 h 1218079"/>
                <a:gd name="connsiteX2" fmla="*/ 1223683 w 1223683"/>
                <a:gd name="connsiteY2" fmla="*/ 1218079 h 1218079"/>
                <a:gd name="connsiteX3" fmla="*/ 0 w 1223683"/>
                <a:gd name="connsiteY3" fmla="*/ 1218079 h 12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3683" h="1218079">
                  <a:moveTo>
                    <a:pt x="0" y="0"/>
                  </a:moveTo>
                  <a:lnTo>
                    <a:pt x="1223683" y="0"/>
                  </a:lnTo>
                  <a:lnTo>
                    <a:pt x="1223683" y="1218079"/>
                  </a:lnTo>
                  <a:lnTo>
                    <a:pt x="0" y="1218079"/>
                  </a:lnTo>
                </a:path>
              </a:pathLst>
            </a:custGeom>
            <a:noFill/>
            <a:ln w="19050" cap="sq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036602B-3B17-3E8F-422E-B12DCDBA14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36625" y="1606550"/>
            <a:ext cx="4241800" cy="419100"/>
          </a:xfrm>
        </p:spPr>
        <p:txBody>
          <a:bodyPr anchor="b"/>
          <a:lstStyle>
            <a:lvl1pPr marL="0" indent="0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add subtitle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D0CAEF8-E1B8-A31D-9C70-8C161AE4B0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319522" y="2371657"/>
            <a:ext cx="1993718" cy="49164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2178BD4-0BA9-791B-47E8-D378F620ACB1}"/>
              </a:ext>
            </a:extLst>
          </p:cNvPr>
          <p:cNvSpPr txBox="1">
            <a:spLocks/>
          </p:cNvSpPr>
          <p:nvPr userDrawn="1"/>
        </p:nvSpPr>
        <p:spPr>
          <a:xfrm>
            <a:off x="899219" y="2110085"/>
            <a:ext cx="3782627" cy="923330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6000" spc="600">
                <a:solidFill>
                  <a:schemeClr val="bg1"/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rPr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90359017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&amp;A – 2">
    <p:bg>
      <p:bgPr>
        <a:gradFill>
          <a:gsLst>
            <a:gs pos="2000">
              <a:schemeClr val="accent2"/>
            </a:gs>
            <a:gs pos="93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9">
            <a:extLst>
              <a:ext uri="{FF2B5EF4-FFF2-40B4-BE49-F238E27FC236}">
                <a16:creationId xmlns:a16="http://schemas.microsoft.com/office/drawing/2014/main" id="{29882A5E-9FC5-D34C-1D48-0D341FEEF2BE}"/>
              </a:ext>
            </a:extLst>
          </p:cNvPr>
          <p:cNvSpPr/>
          <p:nvPr userDrawn="1"/>
        </p:nvSpPr>
        <p:spPr>
          <a:xfrm>
            <a:off x="457200" y="476250"/>
            <a:ext cx="8233287" cy="4190999"/>
          </a:xfrm>
          <a:custGeom>
            <a:avLst/>
            <a:gdLst>
              <a:gd name="connsiteX0" fmla="*/ 0 w 10982632"/>
              <a:gd name="connsiteY0" fmla="*/ 0 h 4380270"/>
              <a:gd name="connsiteX1" fmla="*/ 10982632 w 10982632"/>
              <a:gd name="connsiteY1" fmla="*/ 0 h 4380270"/>
              <a:gd name="connsiteX2" fmla="*/ 10982632 w 10982632"/>
              <a:gd name="connsiteY2" fmla="*/ 4380270 h 4380270"/>
              <a:gd name="connsiteX3" fmla="*/ 0 w 10982632"/>
              <a:gd name="connsiteY3" fmla="*/ 4380270 h 4380270"/>
              <a:gd name="connsiteX4" fmla="*/ 0 w 10982632"/>
              <a:gd name="connsiteY4" fmla="*/ 0 h 4380270"/>
              <a:gd name="connsiteX0" fmla="*/ 0 w 10982632"/>
              <a:gd name="connsiteY0" fmla="*/ 0 h 4380270"/>
              <a:gd name="connsiteX1" fmla="*/ 5487709 w 10982632"/>
              <a:gd name="connsiteY1" fmla="*/ 5585 h 4380270"/>
              <a:gd name="connsiteX2" fmla="*/ 10982632 w 10982632"/>
              <a:gd name="connsiteY2" fmla="*/ 0 h 4380270"/>
              <a:gd name="connsiteX3" fmla="*/ 10982632 w 10982632"/>
              <a:gd name="connsiteY3" fmla="*/ 4380270 h 4380270"/>
              <a:gd name="connsiteX4" fmla="*/ 0 w 10982632"/>
              <a:gd name="connsiteY4" fmla="*/ 4380270 h 4380270"/>
              <a:gd name="connsiteX5" fmla="*/ 0 w 10982632"/>
              <a:gd name="connsiteY5" fmla="*/ 0 h 4380270"/>
              <a:gd name="connsiteX0" fmla="*/ 0 w 10982632"/>
              <a:gd name="connsiteY0" fmla="*/ 0 h 4382801"/>
              <a:gd name="connsiteX1" fmla="*/ 5487709 w 10982632"/>
              <a:gd name="connsiteY1" fmla="*/ 5585 h 4382801"/>
              <a:gd name="connsiteX2" fmla="*/ 10982632 w 10982632"/>
              <a:gd name="connsiteY2" fmla="*/ 0 h 4382801"/>
              <a:gd name="connsiteX3" fmla="*/ 10982632 w 10982632"/>
              <a:gd name="connsiteY3" fmla="*/ 4380270 h 4382801"/>
              <a:gd name="connsiteX4" fmla="*/ 5487709 w 10982632"/>
              <a:gd name="connsiteY4" fmla="*/ 4382801 h 4382801"/>
              <a:gd name="connsiteX5" fmla="*/ 0 w 10982632"/>
              <a:gd name="connsiteY5" fmla="*/ 4380270 h 4382801"/>
              <a:gd name="connsiteX6" fmla="*/ 0 w 10982632"/>
              <a:gd name="connsiteY6" fmla="*/ 0 h 4382801"/>
              <a:gd name="connsiteX0" fmla="*/ 5487709 w 10982632"/>
              <a:gd name="connsiteY0" fmla="*/ 4382801 h 4474241"/>
              <a:gd name="connsiteX1" fmla="*/ 0 w 10982632"/>
              <a:gd name="connsiteY1" fmla="*/ 4380270 h 4474241"/>
              <a:gd name="connsiteX2" fmla="*/ 0 w 10982632"/>
              <a:gd name="connsiteY2" fmla="*/ 0 h 4474241"/>
              <a:gd name="connsiteX3" fmla="*/ 5487709 w 10982632"/>
              <a:gd name="connsiteY3" fmla="*/ 5585 h 4474241"/>
              <a:gd name="connsiteX4" fmla="*/ 10982632 w 10982632"/>
              <a:gd name="connsiteY4" fmla="*/ 0 h 4474241"/>
              <a:gd name="connsiteX5" fmla="*/ 10982632 w 10982632"/>
              <a:gd name="connsiteY5" fmla="*/ 4380270 h 4474241"/>
              <a:gd name="connsiteX6" fmla="*/ 5579149 w 10982632"/>
              <a:gd name="connsiteY6" fmla="*/ 4474241 h 4474241"/>
              <a:gd name="connsiteX0" fmla="*/ 5487709 w 10982632"/>
              <a:gd name="connsiteY0" fmla="*/ 4382801 h 4382801"/>
              <a:gd name="connsiteX1" fmla="*/ 0 w 10982632"/>
              <a:gd name="connsiteY1" fmla="*/ 4380270 h 4382801"/>
              <a:gd name="connsiteX2" fmla="*/ 0 w 10982632"/>
              <a:gd name="connsiteY2" fmla="*/ 0 h 4382801"/>
              <a:gd name="connsiteX3" fmla="*/ 5487709 w 10982632"/>
              <a:gd name="connsiteY3" fmla="*/ 5585 h 4382801"/>
              <a:gd name="connsiteX4" fmla="*/ 10982632 w 10982632"/>
              <a:gd name="connsiteY4" fmla="*/ 0 h 4382801"/>
              <a:gd name="connsiteX5" fmla="*/ 10982632 w 10982632"/>
              <a:gd name="connsiteY5" fmla="*/ 4380270 h 4382801"/>
              <a:gd name="connsiteX6" fmla="*/ 5481758 w 10982632"/>
              <a:gd name="connsiteY6" fmla="*/ 4382260 h 438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82632" h="4382801">
                <a:moveTo>
                  <a:pt x="5487709" y="4382801"/>
                </a:moveTo>
                <a:lnTo>
                  <a:pt x="0" y="4380270"/>
                </a:lnTo>
                <a:lnTo>
                  <a:pt x="0" y="0"/>
                </a:lnTo>
                <a:lnTo>
                  <a:pt x="5487709" y="5585"/>
                </a:lnTo>
                <a:lnTo>
                  <a:pt x="10982632" y="0"/>
                </a:lnTo>
                <a:lnTo>
                  <a:pt x="10982632" y="4380270"/>
                </a:lnTo>
                <a:lnTo>
                  <a:pt x="5481758" y="4382260"/>
                </a:lnTo>
              </a:path>
            </a:pathLst>
          </a:custGeom>
          <a:noFill/>
          <a:ln w="1905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CEFE6F5-ACDA-749F-02D2-AE3A1E7416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37836" y="3976139"/>
            <a:ext cx="1423588" cy="353476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036602B-3B17-3E8F-422E-B12DCDBA14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36625" y="1606550"/>
            <a:ext cx="4241800" cy="419100"/>
          </a:xfrm>
        </p:spPr>
        <p:txBody>
          <a:bodyPr anchor="b"/>
          <a:lstStyle>
            <a:lvl1pPr marL="0" indent="0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2178BD4-0BA9-791B-47E8-D378F620ACB1}"/>
              </a:ext>
            </a:extLst>
          </p:cNvPr>
          <p:cNvSpPr txBox="1">
            <a:spLocks/>
          </p:cNvSpPr>
          <p:nvPr userDrawn="1"/>
        </p:nvSpPr>
        <p:spPr>
          <a:xfrm>
            <a:off x="899219" y="2110085"/>
            <a:ext cx="3782627" cy="923330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6000" spc="600">
                <a:solidFill>
                  <a:schemeClr val="bg1"/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rPr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212256465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Tagline -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B7A966A-05E0-9517-1DE4-D83B9C7B84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 flipH="1">
            <a:off x="5289176" y="0"/>
            <a:ext cx="3854821" cy="51435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925ABDF-B06A-9726-33F3-08862054F302}"/>
              </a:ext>
            </a:extLst>
          </p:cNvPr>
          <p:cNvSpPr txBox="1"/>
          <p:nvPr userDrawn="1"/>
        </p:nvSpPr>
        <p:spPr>
          <a:xfrm>
            <a:off x="853114" y="2946095"/>
            <a:ext cx="405755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/>
              <a:t>Your </a:t>
            </a:r>
            <a:r>
              <a:rPr lang="en-US"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everything</a:t>
            </a:r>
            <a:r>
              <a:rPr lang="en-US"/>
              <a:t> well-being partner.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C4FA61C-CA89-427F-2465-733A79D9E1E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53114" y="2054777"/>
            <a:ext cx="2113606" cy="521212"/>
          </a:xfrm>
          <a:prstGeom prst="rect">
            <a:avLst/>
          </a:prstGeom>
        </p:spPr>
      </p:pic>
      <p:sp>
        <p:nvSpPr>
          <p:cNvPr id="6" name="Rectangle 19">
            <a:extLst>
              <a:ext uri="{FF2B5EF4-FFF2-40B4-BE49-F238E27FC236}">
                <a16:creationId xmlns:a16="http://schemas.microsoft.com/office/drawing/2014/main" id="{BE54E732-53FD-FA12-86B5-341E2FC30B0F}"/>
              </a:ext>
            </a:extLst>
          </p:cNvPr>
          <p:cNvSpPr>
            <a:spLocks/>
          </p:cNvSpPr>
          <p:nvPr userDrawn="1"/>
        </p:nvSpPr>
        <p:spPr>
          <a:xfrm>
            <a:off x="453513" y="476250"/>
            <a:ext cx="8229600" cy="4190999"/>
          </a:xfrm>
          <a:custGeom>
            <a:avLst/>
            <a:gdLst>
              <a:gd name="connsiteX0" fmla="*/ 0 w 10982632"/>
              <a:gd name="connsiteY0" fmla="*/ 0 h 4380270"/>
              <a:gd name="connsiteX1" fmla="*/ 10982632 w 10982632"/>
              <a:gd name="connsiteY1" fmla="*/ 0 h 4380270"/>
              <a:gd name="connsiteX2" fmla="*/ 10982632 w 10982632"/>
              <a:gd name="connsiteY2" fmla="*/ 4380270 h 4380270"/>
              <a:gd name="connsiteX3" fmla="*/ 0 w 10982632"/>
              <a:gd name="connsiteY3" fmla="*/ 4380270 h 4380270"/>
              <a:gd name="connsiteX4" fmla="*/ 0 w 10982632"/>
              <a:gd name="connsiteY4" fmla="*/ 0 h 4380270"/>
              <a:gd name="connsiteX0" fmla="*/ 0 w 10982632"/>
              <a:gd name="connsiteY0" fmla="*/ 0 h 4380270"/>
              <a:gd name="connsiteX1" fmla="*/ 5487709 w 10982632"/>
              <a:gd name="connsiteY1" fmla="*/ 5585 h 4380270"/>
              <a:gd name="connsiteX2" fmla="*/ 10982632 w 10982632"/>
              <a:gd name="connsiteY2" fmla="*/ 0 h 4380270"/>
              <a:gd name="connsiteX3" fmla="*/ 10982632 w 10982632"/>
              <a:gd name="connsiteY3" fmla="*/ 4380270 h 4380270"/>
              <a:gd name="connsiteX4" fmla="*/ 0 w 10982632"/>
              <a:gd name="connsiteY4" fmla="*/ 4380270 h 4380270"/>
              <a:gd name="connsiteX5" fmla="*/ 0 w 10982632"/>
              <a:gd name="connsiteY5" fmla="*/ 0 h 4380270"/>
              <a:gd name="connsiteX0" fmla="*/ 0 w 10982632"/>
              <a:gd name="connsiteY0" fmla="*/ 0 h 4382801"/>
              <a:gd name="connsiteX1" fmla="*/ 5487709 w 10982632"/>
              <a:gd name="connsiteY1" fmla="*/ 5585 h 4382801"/>
              <a:gd name="connsiteX2" fmla="*/ 10982632 w 10982632"/>
              <a:gd name="connsiteY2" fmla="*/ 0 h 4382801"/>
              <a:gd name="connsiteX3" fmla="*/ 10982632 w 10982632"/>
              <a:gd name="connsiteY3" fmla="*/ 4380270 h 4382801"/>
              <a:gd name="connsiteX4" fmla="*/ 5487709 w 10982632"/>
              <a:gd name="connsiteY4" fmla="*/ 4382801 h 4382801"/>
              <a:gd name="connsiteX5" fmla="*/ 0 w 10982632"/>
              <a:gd name="connsiteY5" fmla="*/ 4380270 h 4382801"/>
              <a:gd name="connsiteX6" fmla="*/ 0 w 10982632"/>
              <a:gd name="connsiteY6" fmla="*/ 0 h 4382801"/>
              <a:gd name="connsiteX0" fmla="*/ 5487709 w 10982632"/>
              <a:gd name="connsiteY0" fmla="*/ 4382801 h 4474241"/>
              <a:gd name="connsiteX1" fmla="*/ 0 w 10982632"/>
              <a:gd name="connsiteY1" fmla="*/ 4380270 h 4474241"/>
              <a:gd name="connsiteX2" fmla="*/ 0 w 10982632"/>
              <a:gd name="connsiteY2" fmla="*/ 0 h 4474241"/>
              <a:gd name="connsiteX3" fmla="*/ 5487709 w 10982632"/>
              <a:gd name="connsiteY3" fmla="*/ 5585 h 4474241"/>
              <a:gd name="connsiteX4" fmla="*/ 10982632 w 10982632"/>
              <a:gd name="connsiteY4" fmla="*/ 0 h 4474241"/>
              <a:gd name="connsiteX5" fmla="*/ 10982632 w 10982632"/>
              <a:gd name="connsiteY5" fmla="*/ 4380270 h 4474241"/>
              <a:gd name="connsiteX6" fmla="*/ 5579149 w 10982632"/>
              <a:gd name="connsiteY6" fmla="*/ 4474241 h 4474241"/>
              <a:gd name="connsiteX0" fmla="*/ 5487709 w 10982632"/>
              <a:gd name="connsiteY0" fmla="*/ 4382801 h 4382801"/>
              <a:gd name="connsiteX1" fmla="*/ 0 w 10982632"/>
              <a:gd name="connsiteY1" fmla="*/ 4380270 h 4382801"/>
              <a:gd name="connsiteX2" fmla="*/ 0 w 10982632"/>
              <a:gd name="connsiteY2" fmla="*/ 0 h 4382801"/>
              <a:gd name="connsiteX3" fmla="*/ 5487709 w 10982632"/>
              <a:gd name="connsiteY3" fmla="*/ 5585 h 4382801"/>
              <a:gd name="connsiteX4" fmla="*/ 10982632 w 10982632"/>
              <a:gd name="connsiteY4" fmla="*/ 0 h 4382801"/>
              <a:gd name="connsiteX5" fmla="*/ 10982632 w 10982632"/>
              <a:gd name="connsiteY5" fmla="*/ 4380270 h 4382801"/>
              <a:gd name="connsiteX6" fmla="*/ 5481758 w 10982632"/>
              <a:gd name="connsiteY6" fmla="*/ 4382260 h 438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82632" h="4382801">
                <a:moveTo>
                  <a:pt x="5487709" y="4382801"/>
                </a:moveTo>
                <a:lnTo>
                  <a:pt x="0" y="4380270"/>
                </a:lnTo>
                <a:lnTo>
                  <a:pt x="0" y="0"/>
                </a:lnTo>
                <a:lnTo>
                  <a:pt x="5487709" y="5585"/>
                </a:lnTo>
                <a:lnTo>
                  <a:pt x="10982632" y="0"/>
                </a:lnTo>
                <a:lnTo>
                  <a:pt x="10982632" y="4380270"/>
                </a:lnTo>
                <a:lnTo>
                  <a:pt x="5481758" y="4382260"/>
                </a:lnTo>
              </a:path>
            </a:pathLst>
          </a:custGeom>
          <a:noFill/>
          <a:ln w="19050" cap="rnd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</p:spTree>
    <p:extLst>
      <p:ext uri="{BB962C8B-B14F-4D97-AF65-F5344CB8AC3E}">
        <p14:creationId xmlns:p14="http://schemas.microsoft.com/office/powerpoint/2010/main" val="270318751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8A0A266-AC4B-D2EC-A13E-8330F82A4F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297858" y="2257549"/>
            <a:ext cx="2548284" cy="628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36847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Logo Gradient">
    <p:bg>
      <p:bgPr>
        <a:gradFill>
          <a:gsLst>
            <a:gs pos="2000">
              <a:schemeClr val="accent2"/>
            </a:gs>
            <a:gs pos="93000">
              <a:schemeClr val="accent1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8A0A266-AC4B-D2EC-A13E-8330F82A4F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300023" y="2255919"/>
            <a:ext cx="2543953" cy="631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15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 –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person carrying a child on his back&#10;&#10;Description automatically generated">
            <a:extLst>
              <a:ext uri="{FF2B5EF4-FFF2-40B4-BE49-F238E27FC236}">
                <a16:creationId xmlns:a16="http://schemas.microsoft.com/office/drawing/2014/main" id="{98F79E61-8D3A-54D9-60BD-447C0A0386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08227" y="235390"/>
            <a:ext cx="8709433" cy="4217504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440C8194-5423-C1A2-8F95-875BA8A5B261}"/>
              </a:ext>
            </a:extLst>
          </p:cNvPr>
          <p:cNvGrpSpPr/>
          <p:nvPr userDrawn="1"/>
        </p:nvGrpSpPr>
        <p:grpSpPr>
          <a:xfrm>
            <a:off x="0" y="451842"/>
            <a:ext cx="4680341" cy="3784600"/>
            <a:chOff x="0" y="451842"/>
            <a:chExt cx="4680341" cy="3784600"/>
          </a:xfrm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27CE185-924D-4840-C5DB-93971416F2BD}"/>
                </a:ext>
              </a:extLst>
            </p:cNvPr>
            <p:cNvSpPr/>
            <p:nvPr/>
          </p:nvSpPr>
          <p:spPr>
            <a:xfrm>
              <a:off x="0" y="451842"/>
              <a:ext cx="4572000" cy="3784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AC79332-0CBF-8826-10EF-354C392BA3AB}"/>
                </a:ext>
              </a:extLst>
            </p:cNvPr>
            <p:cNvSpPr/>
            <p:nvPr/>
          </p:nvSpPr>
          <p:spPr>
            <a:xfrm>
              <a:off x="4571999" y="451842"/>
              <a:ext cx="108342" cy="1030343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F95CB25E-02D7-BD80-5F2B-D921475989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861128"/>
            <a:ext cx="3602736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C1182EC5-B900-1A5D-5522-E2A6C367F1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281937"/>
            <a:ext cx="3602736" cy="984885"/>
          </a:xfrm>
        </p:spPr>
        <p:txBody>
          <a:bodyPr/>
          <a:lstStyle>
            <a:lvl1pPr algn="l">
              <a:lnSpc>
                <a:spcPct val="100000"/>
              </a:lnSpc>
              <a:defRPr b="0" i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B27BB867-D603-5A2C-CE47-BC0F8639E9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6344" y="3282696"/>
            <a:ext cx="3602736" cy="634504"/>
          </a:xfrm>
        </p:spPr>
        <p:txBody>
          <a:bodyPr anchor="t">
            <a:noAutofit/>
          </a:bodyPr>
          <a:lstStyle>
            <a:lvl1pPr marL="0" indent="0" algn="l">
              <a:buNone/>
              <a:defRPr sz="1200" b="0" i="0" spc="0" baseline="0">
                <a:solidFill>
                  <a:schemeClr val="accent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or Presenter Information</a:t>
            </a:r>
          </a:p>
        </p:txBody>
      </p:sp>
      <p:sp>
        <p:nvSpPr>
          <p:cNvPr id="20" name="client logo">
            <a:extLst>
              <a:ext uri="{FF2B5EF4-FFF2-40B4-BE49-F238E27FC236}">
                <a16:creationId xmlns:a16="http://schemas.microsoft.com/office/drawing/2014/main" id="{771C3BAE-1672-B331-5583-94247B4B122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954462" y="4588638"/>
            <a:ext cx="1030287" cy="4937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Client Logo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59A0263B-D0D4-36C2-A836-AD418C8405B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57368" y="4699203"/>
            <a:ext cx="1123099" cy="276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580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 –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98F79E61-8D3A-54D9-60BD-447C0A0386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8227" y="248338"/>
            <a:ext cx="8709433" cy="4204555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440C8194-5423-C1A2-8F95-875BA8A5B261}"/>
              </a:ext>
            </a:extLst>
          </p:cNvPr>
          <p:cNvGrpSpPr/>
          <p:nvPr userDrawn="1"/>
        </p:nvGrpSpPr>
        <p:grpSpPr>
          <a:xfrm>
            <a:off x="0" y="451842"/>
            <a:ext cx="4680341" cy="3784600"/>
            <a:chOff x="0" y="451842"/>
            <a:chExt cx="4680341" cy="3784600"/>
          </a:xfrm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27CE185-924D-4840-C5DB-93971416F2BD}"/>
                </a:ext>
              </a:extLst>
            </p:cNvPr>
            <p:cNvSpPr/>
            <p:nvPr/>
          </p:nvSpPr>
          <p:spPr>
            <a:xfrm>
              <a:off x="0" y="451842"/>
              <a:ext cx="4572000" cy="3784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AC79332-0CBF-8826-10EF-354C392BA3AB}"/>
                </a:ext>
              </a:extLst>
            </p:cNvPr>
            <p:cNvSpPr/>
            <p:nvPr/>
          </p:nvSpPr>
          <p:spPr>
            <a:xfrm>
              <a:off x="4571999" y="451842"/>
              <a:ext cx="108342" cy="1030343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F95CB25E-02D7-BD80-5F2B-D921475989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861128"/>
            <a:ext cx="3602736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C1182EC5-B900-1A5D-5522-E2A6C367F1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281937"/>
            <a:ext cx="3602736" cy="984885"/>
          </a:xfrm>
        </p:spPr>
        <p:txBody>
          <a:bodyPr/>
          <a:lstStyle>
            <a:lvl1pPr algn="l">
              <a:lnSpc>
                <a:spcPct val="100000"/>
              </a:lnSpc>
              <a:defRPr b="0" i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B27BB867-D603-5A2C-CE47-BC0F8639E9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6344" y="3282696"/>
            <a:ext cx="3602736" cy="634504"/>
          </a:xfrm>
        </p:spPr>
        <p:txBody>
          <a:bodyPr anchor="t">
            <a:noAutofit/>
          </a:bodyPr>
          <a:lstStyle>
            <a:lvl1pPr marL="0" indent="0" algn="l">
              <a:buNone/>
              <a:defRPr sz="1200" b="0" i="0" spc="0" baseline="0">
                <a:solidFill>
                  <a:schemeClr val="accent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or Presenter Information</a:t>
            </a:r>
          </a:p>
        </p:txBody>
      </p:sp>
      <p:sp>
        <p:nvSpPr>
          <p:cNvPr id="20" name="client logo">
            <a:extLst>
              <a:ext uri="{FF2B5EF4-FFF2-40B4-BE49-F238E27FC236}">
                <a16:creationId xmlns:a16="http://schemas.microsoft.com/office/drawing/2014/main" id="{771C3BAE-1672-B331-5583-94247B4B122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954462" y="4588638"/>
            <a:ext cx="1030287" cy="4937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Client Logo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DE0029-CE9D-D87C-FAF6-F683A89094C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57199" y="4699204"/>
            <a:ext cx="1124712" cy="27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33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 – 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888DA82-ADF6-6B99-8D29-EB5C0AA8168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572000" y="476250"/>
            <a:ext cx="4572000" cy="4191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3D575FC2-CC76-D0C1-04EF-651E288083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1143958"/>
            <a:ext cx="3642106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F5C6C-F646-C01A-F621-17E1D248C2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631024"/>
            <a:ext cx="3642106" cy="2042759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F03E87D-D64B-E965-ED75-06BF2FB1BD05}"/>
              </a:ext>
            </a:extLst>
          </p:cNvPr>
          <p:cNvSpPr/>
          <p:nvPr userDrawn="1"/>
        </p:nvSpPr>
        <p:spPr>
          <a:xfrm>
            <a:off x="4463658" y="476250"/>
            <a:ext cx="108342" cy="1030343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4" name="client logo">
            <a:extLst>
              <a:ext uri="{FF2B5EF4-FFF2-40B4-BE49-F238E27FC236}">
                <a16:creationId xmlns:a16="http://schemas.microsoft.com/office/drawing/2014/main" id="{9A053F4E-D9CF-8BB1-5F76-0AF292CED86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954462" y="4588638"/>
            <a:ext cx="1030287" cy="4937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Client Logo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83CB2A-D05A-E791-87FA-5792823093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199" y="4699204"/>
            <a:ext cx="1124712" cy="27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775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354E5652-8F22-75C4-139A-68AC08A99F56}"/>
              </a:ext>
            </a:extLst>
          </p:cNvPr>
          <p:cNvPicPr>
            <a:picLocks noChangeAspect="1"/>
          </p:cNvPicPr>
          <p:nvPr userDrawn="1"/>
        </p:nvPicPr>
        <p:blipFill>
          <a:blip r:embed="rId69"/>
          <a:srcRect/>
          <a:stretch/>
        </p:blipFill>
        <p:spPr>
          <a:xfrm>
            <a:off x="457199" y="4699204"/>
            <a:ext cx="1124712" cy="277352"/>
          </a:xfrm>
          <a:prstGeom prst="rect">
            <a:avLst/>
          </a:prstGeom>
        </p:spPr>
      </p:pic>
      <p:sp>
        <p:nvSpPr>
          <p:cNvPr id="9" name="Title Placeholder 8">
            <a:extLst>
              <a:ext uri="{FF2B5EF4-FFF2-40B4-BE49-F238E27FC236}">
                <a16:creationId xmlns:a16="http://schemas.microsoft.com/office/drawing/2014/main" id="{5ED4B016-DD2B-7C7A-0E5F-A663088B0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344" y="409153"/>
            <a:ext cx="8216898" cy="4114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 defTabSz="914400"/>
            <a:r>
              <a:rPr lang="en-US"/>
              <a:t>Click to Add Title (Lato Light, 32pt)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14DD460-FF8C-ACF5-3E6D-0E82EDDCE6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9901" y="1128995"/>
            <a:ext cx="8216899" cy="329459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lide number">
            <a:extLst>
              <a:ext uri="{FF2B5EF4-FFF2-40B4-BE49-F238E27FC236}">
                <a16:creationId xmlns:a16="http://schemas.microsoft.com/office/drawing/2014/main" id="{4223FD88-7724-46DA-852E-2E61C4D9B1E0}"/>
              </a:ext>
            </a:extLst>
          </p:cNvPr>
          <p:cNvSpPr txBox="1">
            <a:spLocks/>
          </p:cNvSpPr>
          <p:nvPr/>
        </p:nvSpPr>
        <p:spPr>
          <a:xfrm>
            <a:off x="8415580" y="4878660"/>
            <a:ext cx="271219" cy="112296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marL="0" algn="r" defTabSz="914400" rtl="0" eaLnBrk="1" latinLnBrk="0" hangingPunct="1">
              <a:defRPr sz="750" b="0" i="0" kern="1200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ea typeface="+mn-ea"/>
                <a:cs typeface="Lato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593917-3D7A-334C-9A7B-ED2A895649BA}" type="slidenum">
              <a:rPr lang="en-US" smtClean="0">
                <a:solidFill>
                  <a:schemeClr val="accent1"/>
                </a:solidFill>
              </a:rPr>
              <a:pPr/>
              <a:t>‹#›</a:t>
            </a:fld>
            <a:endParaRPr 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908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727" r:id="rId3"/>
    <p:sldLayoutId id="2147483729" r:id="rId4"/>
    <p:sldLayoutId id="2147483725" r:id="rId5"/>
    <p:sldLayoutId id="2147483739" r:id="rId6"/>
    <p:sldLayoutId id="2147483667" r:id="rId7"/>
    <p:sldLayoutId id="2147483730" r:id="rId8"/>
    <p:sldLayoutId id="2147483738" r:id="rId9"/>
    <p:sldLayoutId id="2147483671" r:id="rId10"/>
    <p:sldLayoutId id="2147483672" r:id="rId11"/>
    <p:sldLayoutId id="2147483673" r:id="rId12"/>
    <p:sldLayoutId id="2147483731" r:id="rId13"/>
    <p:sldLayoutId id="2147483743" r:id="rId14"/>
    <p:sldLayoutId id="2147483734" r:id="rId15"/>
    <p:sldLayoutId id="2147483735" r:id="rId16"/>
    <p:sldLayoutId id="2147483741" r:id="rId17"/>
    <p:sldLayoutId id="2147483742" r:id="rId18"/>
    <p:sldLayoutId id="2147483677" r:id="rId19"/>
    <p:sldLayoutId id="2147483740" r:id="rId20"/>
    <p:sldLayoutId id="2147483674" r:id="rId21"/>
    <p:sldLayoutId id="2147483668" r:id="rId22"/>
    <p:sldLayoutId id="2147483669" r:id="rId23"/>
    <p:sldLayoutId id="2147483722" r:id="rId24"/>
    <p:sldLayoutId id="2147483723" r:id="rId25"/>
    <p:sldLayoutId id="2147483678" r:id="rId26"/>
    <p:sldLayoutId id="2147483679" r:id="rId27"/>
    <p:sldLayoutId id="2147483681" r:id="rId28"/>
    <p:sldLayoutId id="2147483682" r:id="rId29"/>
    <p:sldLayoutId id="2147483683" r:id="rId30"/>
    <p:sldLayoutId id="2147483684" r:id="rId31"/>
    <p:sldLayoutId id="2147483685" r:id="rId32"/>
    <p:sldLayoutId id="2147483686" r:id="rId33"/>
    <p:sldLayoutId id="2147483687" r:id="rId34"/>
    <p:sldLayoutId id="2147483688" r:id="rId35"/>
    <p:sldLayoutId id="2147483689" r:id="rId36"/>
    <p:sldLayoutId id="2147483690" r:id="rId37"/>
    <p:sldLayoutId id="2147483691" r:id="rId38"/>
    <p:sldLayoutId id="2147483692" r:id="rId39"/>
    <p:sldLayoutId id="2147483693" r:id="rId40"/>
    <p:sldLayoutId id="2147483694" r:id="rId41"/>
    <p:sldLayoutId id="2147483695" r:id="rId42"/>
    <p:sldLayoutId id="2147483696" r:id="rId43"/>
    <p:sldLayoutId id="2147483697" r:id="rId44"/>
    <p:sldLayoutId id="2147483698" r:id="rId45"/>
    <p:sldLayoutId id="2147483699" r:id="rId46"/>
    <p:sldLayoutId id="2147483700" r:id="rId47"/>
    <p:sldLayoutId id="2147483720" r:id="rId48"/>
    <p:sldLayoutId id="2147483701" r:id="rId49"/>
    <p:sldLayoutId id="2147483702" r:id="rId50"/>
    <p:sldLayoutId id="2147483703" r:id="rId51"/>
    <p:sldLayoutId id="2147483704" r:id="rId52"/>
    <p:sldLayoutId id="2147483705" r:id="rId53"/>
    <p:sldLayoutId id="2147483710" r:id="rId54"/>
    <p:sldLayoutId id="2147483709" r:id="rId55"/>
    <p:sldLayoutId id="2147483706" r:id="rId56"/>
    <p:sldLayoutId id="2147483713" r:id="rId57"/>
    <p:sldLayoutId id="2147483707" r:id="rId58"/>
    <p:sldLayoutId id="2147483712" r:id="rId59"/>
    <p:sldLayoutId id="2147483711" r:id="rId60"/>
    <p:sldLayoutId id="2147483714" r:id="rId61"/>
    <p:sldLayoutId id="2147483662" r:id="rId62"/>
    <p:sldLayoutId id="2147483715" r:id="rId63"/>
    <p:sldLayoutId id="2147483716" r:id="rId64"/>
    <p:sldLayoutId id="2147483717" r:id="rId65"/>
    <p:sldLayoutId id="2147483718" r:id="rId66"/>
    <p:sldLayoutId id="2147483719" r:id="rId67"/>
  </p:sldLayoutIdLst>
  <p:txStyles>
    <p:titleStyle>
      <a:lvl1pPr algn="l" defTabSz="685800" rtl="0" eaLnBrk="1" latinLnBrk="0" hangingPunct="1">
        <a:lnSpc>
          <a:spcPct val="95000"/>
        </a:lnSpc>
        <a:spcBef>
          <a:spcPct val="0"/>
        </a:spcBef>
        <a:buNone/>
        <a:defRPr lang="en-US" sz="3200" kern="1200" baseline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00000"/>
        </a:lnSpc>
        <a:spcBef>
          <a:spcPts val="9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lang="en-US" sz="1600" b="0" i="0" kern="1200" dirty="0">
          <a:solidFill>
            <a:schemeClr val="tx1"/>
          </a:solidFill>
          <a:latin typeface="Lato Light" panose="020F0502020204030203" pitchFamily="34" charset="0"/>
          <a:ea typeface="Lato Light" panose="020F0502020204030203" pitchFamily="34" charset="0"/>
          <a:cs typeface="Lato Light" panose="020F0502020204030203" pitchFamily="34" charset="0"/>
        </a:defRPr>
      </a:lvl1pPr>
      <a:lvl2pPr marL="457200" indent="-171450" algn="l" defTabSz="685800" rtl="0" eaLnBrk="1" latinLnBrk="0" hangingPunct="1">
        <a:lnSpc>
          <a:spcPct val="100000"/>
        </a:lnSpc>
        <a:spcBef>
          <a:spcPts val="900"/>
        </a:spcBef>
        <a:buClr>
          <a:schemeClr val="accent1"/>
        </a:buClr>
        <a:buSzPct val="90000"/>
        <a:buFont typeface="System Font Regular"/>
        <a:buChar char="–"/>
        <a:defRPr lang="en-US" sz="1600" b="0" i="0" kern="1200" dirty="0">
          <a:solidFill>
            <a:schemeClr val="tx1"/>
          </a:solidFill>
          <a:latin typeface="Lato Light" panose="020F0502020204030203" pitchFamily="34" charset="0"/>
          <a:ea typeface="Lato Light" panose="020F0502020204030203" pitchFamily="34" charset="0"/>
          <a:cs typeface="Lato Light" panose="020F0502020204030203" pitchFamily="34" charset="0"/>
        </a:defRPr>
      </a:lvl2pPr>
      <a:lvl3pPr marL="749808" indent="-171450" algn="l" defTabSz="685800" rtl="0" eaLnBrk="1" latinLnBrk="0" hangingPunct="1">
        <a:lnSpc>
          <a:spcPct val="100000"/>
        </a:lnSpc>
        <a:spcBef>
          <a:spcPts val="9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lang="en-US" sz="1400" b="0" i="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033272" indent="-171450" algn="l" defTabSz="685800" rtl="0" eaLnBrk="1" latinLnBrk="0" hangingPunct="1">
        <a:lnSpc>
          <a:spcPct val="100000"/>
        </a:lnSpc>
        <a:spcBef>
          <a:spcPts val="900"/>
        </a:spcBef>
        <a:buClr>
          <a:schemeClr val="accent1"/>
        </a:buClr>
        <a:buSzPct val="90000"/>
        <a:buFont typeface="System Font Regular"/>
        <a:buChar char="–"/>
        <a:defRPr lang="en-US" sz="1400" b="0" i="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171450" algn="l" defTabSz="685800" rtl="0" eaLnBrk="1" latinLnBrk="0" hangingPunct="1">
        <a:lnSpc>
          <a:spcPct val="100000"/>
        </a:lnSpc>
        <a:spcBef>
          <a:spcPts val="9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lang="en-US" sz="1400" b="0" i="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4" orient="horz" pos="1620" userDrawn="1">
          <p15:clr>
            <a:srgbClr val="A4A3A4"/>
          </p15:clr>
        </p15:guide>
        <p15:guide id="15" pos="2880" userDrawn="1">
          <p15:clr>
            <a:srgbClr val="A4A3A4"/>
          </p15:clr>
        </p15:guide>
        <p15:guide id="16" pos="288" userDrawn="1">
          <p15:clr>
            <a:srgbClr val="A4A3A4"/>
          </p15:clr>
        </p15:guide>
        <p15:guide id="17" pos="5472" userDrawn="1">
          <p15:clr>
            <a:srgbClr val="A4A3A4"/>
          </p15:clr>
        </p15:guide>
        <p15:guide id="18" orient="horz" pos="300" userDrawn="1">
          <p15:clr>
            <a:srgbClr val="A4A3A4"/>
          </p15:clr>
        </p15:guide>
        <p15:guide id="19" orient="horz" pos="2940" userDrawn="1">
          <p15:clr>
            <a:srgbClr val="A4A3A4"/>
          </p15:clr>
        </p15:guide>
        <p15:guide id="20" pos="1584" userDrawn="1">
          <p15:clr>
            <a:srgbClr val="A4A3A4"/>
          </p15:clr>
        </p15:guide>
        <p15:guide id="21" pos="4176" userDrawn="1">
          <p15:clr>
            <a:srgbClr val="A4A3A4"/>
          </p15:clr>
        </p15:guide>
        <p15:guide id="22" orient="horz" pos="972" userDrawn="1">
          <p15:clr>
            <a:srgbClr val="A4A3A4"/>
          </p15:clr>
        </p15:guide>
        <p15:guide id="23" pos="2016" userDrawn="1">
          <p15:clr>
            <a:srgbClr val="5ACBF0"/>
          </p15:clr>
        </p15:guide>
        <p15:guide id="24" pos="3744" userDrawn="1">
          <p15:clr>
            <a:srgbClr val="5ACBF0"/>
          </p15:clr>
        </p15:guide>
        <p15:guide id="25" orient="horz" pos="1188" userDrawn="1">
          <p15:clr>
            <a:srgbClr val="5ACBF0"/>
          </p15:clr>
        </p15:guide>
        <p15:guide id="26" orient="horz" pos="2076" userDrawn="1">
          <p15:clr>
            <a:srgbClr val="5ACBF0"/>
          </p15:clr>
        </p15:guide>
        <p15:guide id="27" orient="horz" pos="3132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tinypulse.com/support/solutions/articles/44001849830-sign-up-for-tinypulse" TargetMode="External"/><Relationship Id="rId7" Type="http://schemas.openxmlformats.org/officeDocument/2006/relationships/hyperlink" Target="https://tinypulse.zendesk.com/hc/en-us/articles/26917081919124-Give-Feedback-with-Teams" TargetMode="External"/><Relationship Id="rId2" Type="http://schemas.openxmlformats.org/officeDocument/2006/relationships/hyperlink" Target="https://tinypulse.zendesk.com/hc/en-us/articles/26920439786388-Where-do-I-log-in-to-my-account" TargetMode="External"/><Relationship Id="rId1" Type="http://schemas.openxmlformats.org/officeDocument/2006/relationships/slideLayout" Target="../slideLayouts/slideLayout54.xml"/><Relationship Id="rId6" Type="http://schemas.openxmlformats.org/officeDocument/2006/relationships/hyperlink" Target="https://tinypulse.zendesk.com/hc/en-us/articles/26917097395092-How-to-Submit-Feedback-Through-Slack" TargetMode="External"/><Relationship Id="rId5" Type="http://schemas.openxmlformats.org/officeDocument/2006/relationships/hyperlink" Target="https://tinypulse.zendesk.com/hc/en-us/articles/26354044553748-Download-the-TINYpulse-Mobile-App" TargetMode="External"/><Relationship Id="rId4" Type="http://schemas.openxmlformats.org/officeDocument/2006/relationships/hyperlink" Target="https://docs.tinypulse.com/support/solutions/articles/44002020635-respond-to-anonymous-confidential-and-visible-surveys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6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14C8CC1-8B8E-C5A2-9BE3-1A3A8D96471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726942" y="3192326"/>
            <a:ext cx="5690116" cy="419099"/>
          </a:xfrm>
        </p:spPr>
        <p:txBody>
          <a:bodyPr/>
          <a:lstStyle/>
          <a:p>
            <a:r>
              <a:rPr lang="en-US" dirty="0" err="1"/>
              <a:t>Siéntase</a:t>
            </a:r>
            <a:r>
              <a:rPr lang="en-US" dirty="0"/>
              <a:t> </a:t>
            </a:r>
            <a:r>
              <a:rPr lang="en-US" dirty="0" err="1"/>
              <a:t>escuchado</a:t>
            </a:r>
            <a:r>
              <a:rPr lang="en-US" dirty="0"/>
              <a:t>. </a:t>
            </a:r>
            <a:r>
              <a:rPr lang="en-US" dirty="0" err="1"/>
              <a:t>Vea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cambio</a:t>
            </a:r>
            <a:r>
              <a:rPr lang="en-US" dirty="0"/>
              <a:t>. </a:t>
            </a:r>
            <a:r>
              <a:rPr lang="en-US" dirty="0" err="1"/>
              <a:t>Siéntase</a:t>
            </a:r>
            <a:r>
              <a:rPr lang="en-US" dirty="0"/>
              <a:t> </a:t>
            </a:r>
            <a:r>
              <a:rPr lang="en-US" dirty="0" err="1"/>
              <a:t>valorado</a:t>
            </a:r>
            <a:r>
              <a:rPr lang="en-US" dirty="0"/>
              <a:t>.</a:t>
            </a:r>
          </a:p>
        </p:txBody>
      </p:sp>
      <p:pic>
        <p:nvPicPr>
          <p:cNvPr id="11" name="Picture 10" descr="A white background with black dots&#10;&#10;Description automatically generated">
            <a:extLst>
              <a:ext uri="{FF2B5EF4-FFF2-40B4-BE49-F238E27FC236}">
                <a16:creationId xmlns:a16="http://schemas.microsoft.com/office/drawing/2014/main" id="{9F57BD2E-A8C4-805C-313E-D5A8E38E82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6550" y="2593331"/>
            <a:ext cx="850900" cy="406400"/>
          </a:xfrm>
          <a:prstGeom prst="rect">
            <a:avLst/>
          </a:prstGeom>
        </p:spPr>
      </p:pic>
      <p:pic>
        <p:nvPicPr>
          <p:cNvPr id="4" name="Picture 3" descr="A logo with text on it&#10;&#10;Description automatically generated">
            <a:extLst>
              <a:ext uri="{FF2B5EF4-FFF2-40B4-BE49-F238E27FC236}">
                <a16:creationId xmlns:a16="http://schemas.microsoft.com/office/drawing/2014/main" id="{61850A63-8847-162E-9C18-A2578A5275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5" y="960755"/>
            <a:ext cx="3905250" cy="2231571"/>
          </a:xfrm>
          <a:prstGeom prst="rect">
            <a:avLst/>
          </a:prstGeom>
        </p:spPr>
      </p:pic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59429A6F-E541-E345-476F-2437380312F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340439E-2B0E-5AEB-83B0-5768664570E8}"/>
              </a:ext>
            </a:extLst>
          </p:cNvPr>
          <p:cNvSpPr txBox="1"/>
          <p:nvPr/>
        </p:nvSpPr>
        <p:spPr>
          <a:xfrm>
            <a:off x="3967038" y="1169768"/>
            <a:ext cx="29032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¡Bienvenido a</a:t>
            </a:r>
          </a:p>
        </p:txBody>
      </p:sp>
    </p:spTree>
    <p:extLst>
      <p:ext uri="{BB962C8B-B14F-4D97-AF65-F5344CB8AC3E}">
        <p14:creationId xmlns:p14="http://schemas.microsoft.com/office/powerpoint/2010/main" val="2426343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28C46E-5C23-E58B-FCE5-29AFA8F612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6344" y="1128995"/>
            <a:ext cx="3552763" cy="3132002"/>
          </a:xfrm>
        </p:spPr>
        <p:txBody>
          <a:bodyPr/>
          <a:lstStyle/>
          <a:p>
            <a:pPr marL="0" indent="0">
              <a:buNone/>
            </a:pPr>
            <a:r>
              <a:rPr lang="en-US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Forme</a:t>
            </a:r>
            <a:r>
              <a:rPr lang="en-US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parte</a:t>
            </a:r>
            <a:r>
              <a:rPr lang="en-US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de las </a:t>
            </a:r>
            <a:r>
              <a:rPr lang="en-US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encuestas</a:t>
            </a:r>
            <a:r>
              <a:rPr lang="en-US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de </a:t>
            </a:r>
            <a:r>
              <a:rPr lang="en-US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TINYpulse</a:t>
            </a:r>
            <a:r>
              <a:rPr lang="en-US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para que </a:t>
            </a:r>
            <a:r>
              <a:rPr lang="en-US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el</a:t>
            </a:r>
            <a:r>
              <a:rPr lang="en-US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efecto</a:t>
            </a:r>
            <a:r>
              <a:rPr lang="en-US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de </a:t>
            </a:r>
            <a:r>
              <a:rPr lang="en-US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su</a:t>
            </a:r>
            <a:r>
              <a:rPr lang="en-US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experiencia</a:t>
            </a:r>
            <a:r>
              <a:rPr lang="en-US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</a:t>
            </a:r>
            <a:r>
              <a:rPr lang="en-US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el</a:t>
            </a:r>
            <a:r>
              <a:rPr lang="en-US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trabajo</a:t>
            </a:r>
            <a:r>
              <a:rPr lang="en-US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sea </a:t>
            </a:r>
            <a:r>
              <a:rPr lang="en-US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positivo</a:t>
            </a:r>
            <a:r>
              <a:rPr lang="en-US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</a:p>
          <a:p>
            <a:pPr marL="0" indent="0">
              <a:buNone/>
            </a:pPr>
            <a:r>
              <a:rPr lang="en-US" dirty="0" err="1"/>
              <a:t>TINYpulse</a:t>
            </a:r>
            <a:r>
              <a:rPr lang="en-US" dirty="0"/>
              <a:t> </a:t>
            </a:r>
            <a:r>
              <a:rPr lang="en-US" dirty="0" err="1"/>
              <a:t>optimiza</a:t>
            </a:r>
            <a:r>
              <a:rPr lang="en-US" dirty="0"/>
              <a:t> la </a:t>
            </a:r>
            <a:r>
              <a:rPr lang="en-US" dirty="0" err="1"/>
              <a:t>comunicación</a:t>
            </a:r>
            <a:r>
              <a:rPr lang="en-US" dirty="0"/>
              <a:t> interna para </a:t>
            </a:r>
            <a:r>
              <a:rPr lang="en-US" dirty="0" err="1"/>
              <a:t>generar</a:t>
            </a:r>
            <a:r>
              <a:rPr lang="en-US" dirty="0"/>
              <a:t> </a:t>
            </a:r>
            <a:r>
              <a:rPr lang="en-US" dirty="0" err="1"/>
              <a:t>confianza</a:t>
            </a:r>
            <a:r>
              <a:rPr lang="en-US" dirty="0"/>
              <a:t> entre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empleados</a:t>
            </a:r>
            <a:r>
              <a:rPr lang="en-US" dirty="0"/>
              <a:t> y la </a:t>
            </a:r>
            <a:r>
              <a:rPr lang="en-US" dirty="0" err="1"/>
              <a:t>gerencia</a:t>
            </a:r>
            <a:r>
              <a:rPr lang="en-US" dirty="0"/>
              <a:t> con </a:t>
            </a:r>
            <a:r>
              <a:rPr lang="en-US" dirty="0" err="1"/>
              <a:t>el</a:t>
            </a:r>
            <a:r>
              <a:rPr lang="en-US" dirty="0"/>
              <a:t> fin de </a:t>
            </a:r>
            <a:r>
              <a:rPr lang="en-US" dirty="0" err="1"/>
              <a:t>lograr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cultura</a:t>
            </a:r>
            <a:r>
              <a:rPr lang="en-US" dirty="0"/>
              <a:t> de </a:t>
            </a:r>
            <a:r>
              <a:rPr lang="en-US" dirty="0" err="1"/>
              <a:t>transparencia</a:t>
            </a:r>
            <a:r>
              <a:rPr lang="en-US" dirty="0"/>
              <a:t> y </a:t>
            </a:r>
            <a:r>
              <a:rPr lang="en-US" dirty="0" err="1"/>
              <a:t>responsabilidad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89FB053-AA4D-EDFF-F592-216B38D51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TINYpulse</a:t>
            </a:r>
            <a:r>
              <a:rPr lang="en-US" dirty="0"/>
              <a:t> by WebMD Health Services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82B8E2-659D-5B5B-7A98-6FFF9F94F31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358585" y="1050152"/>
            <a:ext cx="4407601" cy="32252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8600A84-CA32-09FA-151E-1EFA22CF059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738705" y="2571750"/>
            <a:ext cx="3119851" cy="188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704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F401D86-9013-6C52-1C2E-6EC92D5F85A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48767" y="1401390"/>
            <a:ext cx="4634985" cy="841248"/>
          </a:xfrm>
        </p:spPr>
        <p:txBody>
          <a:bodyPr/>
          <a:lstStyle/>
          <a:p>
            <a:pPr marL="0" indent="0">
              <a:buNone/>
            </a:pPr>
            <a:r>
              <a:rPr lang="en-US" sz="1050" b="1" dirty="0" err="1">
                <a:solidFill>
                  <a:schemeClr val="tx2"/>
                </a:solidFill>
              </a:rPr>
              <a:t>Encuestas</a:t>
            </a:r>
            <a:r>
              <a:rPr lang="en-US" sz="1050" b="1" dirty="0">
                <a:solidFill>
                  <a:schemeClr val="tx2"/>
                </a:solidFill>
              </a:rPr>
              <a:t>: </a:t>
            </a:r>
            <a:r>
              <a:rPr lang="en-US" sz="1050" dirty="0" err="1"/>
              <a:t>Aportar</a:t>
            </a:r>
            <a:r>
              <a:rPr lang="en-US" sz="1050" dirty="0"/>
              <a:t> </a:t>
            </a:r>
            <a:r>
              <a:rPr lang="en-US" sz="1050" dirty="0" err="1"/>
              <a:t>conocimiento</a:t>
            </a:r>
            <a:r>
              <a:rPr lang="en-US" sz="1050" dirty="0"/>
              <a:t> </a:t>
            </a:r>
            <a:r>
              <a:rPr lang="en-US" sz="1050" dirty="0" err="1"/>
              <a:t>en</a:t>
            </a:r>
            <a:r>
              <a:rPr lang="en-US" sz="1050" dirty="0"/>
              <a:t> </a:t>
            </a:r>
            <a:r>
              <a:rPr lang="en-US" sz="1050" dirty="0" err="1"/>
              <a:t>encuestas</a:t>
            </a:r>
            <a:r>
              <a:rPr lang="en-US" sz="1050" dirty="0"/>
              <a:t> e </a:t>
            </a:r>
            <a:r>
              <a:rPr lang="en-US" sz="1050" dirty="0" err="1"/>
              <a:t>iniciativas</a:t>
            </a:r>
            <a:r>
              <a:rPr lang="en-US" sz="1050" dirty="0"/>
              <a:t> </a:t>
            </a:r>
            <a:r>
              <a:rPr lang="en-US" sz="1050" dirty="0" err="1"/>
              <a:t>importantes</a:t>
            </a:r>
            <a:r>
              <a:rPr lang="en-US" sz="1050" dirty="0"/>
              <a:t> de la </a:t>
            </a:r>
            <a:r>
              <a:rPr lang="en-US" sz="1050" dirty="0" err="1"/>
              <a:t>organización</a:t>
            </a:r>
            <a:r>
              <a:rPr lang="en-US" sz="1050" dirty="0"/>
              <a:t> </a:t>
            </a:r>
            <a:br>
              <a:rPr lang="en-US" sz="1050" dirty="0"/>
            </a:br>
            <a:r>
              <a:rPr lang="en-US" sz="1050" dirty="0"/>
              <a:t>El </a:t>
            </a:r>
            <a:r>
              <a:rPr lang="en-US" sz="1050" dirty="0" err="1"/>
              <a:t>componente</a:t>
            </a:r>
            <a:r>
              <a:rPr lang="en-US" sz="1050" dirty="0"/>
              <a:t> fundamental de </a:t>
            </a:r>
            <a:r>
              <a:rPr lang="en-US" sz="1050" dirty="0" err="1"/>
              <a:t>TINYpulse</a:t>
            </a:r>
            <a:r>
              <a:rPr lang="en-US" sz="1050" dirty="0"/>
              <a:t> para </a:t>
            </a:r>
            <a:r>
              <a:rPr lang="en-US" sz="1050" dirty="0" err="1"/>
              <a:t>empleados</a:t>
            </a:r>
            <a:r>
              <a:rPr lang="en-US" sz="1050" dirty="0"/>
              <a:t> es responder a </a:t>
            </a:r>
            <a:r>
              <a:rPr lang="en-US" sz="1050" dirty="0" err="1"/>
              <a:t>su</a:t>
            </a:r>
            <a:r>
              <a:rPr lang="en-US" sz="1050" dirty="0"/>
              <a:t> </a:t>
            </a:r>
            <a:r>
              <a:rPr lang="en-US" sz="1050" dirty="0" err="1"/>
              <a:t>encuesta</a:t>
            </a:r>
            <a:r>
              <a:rPr lang="en-US" sz="1050" dirty="0"/>
              <a:t> de </a:t>
            </a:r>
            <a:r>
              <a:rPr lang="en-US" sz="1050" dirty="0" err="1"/>
              <a:t>TINYpulse</a:t>
            </a:r>
            <a:r>
              <a:rPr lang="en-US" sz="1050" dirty="0"/>
              <a:t>. </a:t>
            </a:r>
            <a:r>
              <a:rPr lang="en-US" sz="1050" dirty="0" err="1"/>
              <a:t>Brindar</a:t>
            </a:r>
            <a:r>
              <a:rPr lang="en-US" sz="1050" dirty="0"/>
              <a:t> </a:t>
            </a:r>
            <a:r>
              <a:rPr lang="en-US" sz="1050" dirty="0" err="1"/>
              <a:t>retroalimentación</a:t>
            </a:r>
            <a:r>
              <a:rPr lang="en-US" sz="1050" dirty="0"/>
              <a:t> </a:t>
            </a:r>
            <a:r>
              <a:rPr lang="en-US" sz="1050" dirty="0" err="1"/>
              <a:t>regularmente</a:t>
            </a:r>
            <a:r>
              <a:rPr lang="en-US" sz="1050" dirty="0"/>
              <a:t> es un </a:t>
            </a:r>
            <a:r>
              <a:rPr lang="en-US" sz="1050" dirty="0" err="1"/>
              <a:t>componente</a:t>
            </a:r>
            <a:r>
              <a:rPr lang="en-US" sz="1050" dirty="0"/>
              <a:t> crucial para </a:t>
            </a:r>
            <a:r>
              <a:rPr lang="en-US" sz="1050" dirty="0" err="1"/>
              <a:t>lograr</a:t>
            </a:r>
            <a:r>
              <a:rPr lang="en-US" sz="1050" dirty="0"/>
              <a:t> un </a:t>
            </a:r>
            <a:r>
              <a:rPr lang="en-US" sz="1050" dirty="0" err="1"/>
              <a:t>lugar</a:t>
            </a:r>
            <a:r>
              <a:rPr lang="en-US" sz="1050" dirty="0"/>
              <a:t> de </a:t>
            </a:r>
            <a:r>
              <a:rPr lang="en-US" sz="1050" dirty="0" err="1"/>
              <a:t>trabajo</a:t>
            </a:r>
            <a:r>
              <a:rPr lang="en-US" sz="1050" dirty="0"/>
              <a:t> </a:t>
            </a:r>
            <a:r>
              <a:rPr lang="en-US" sz="1050" dirty="0" err="1"/>
              <a:t>alegre</a:t>
            </a:r>
            <a:r>
              <a:rPr lang="en-US" sz="1050" dirty="0"/>
              <a:t> y </a:t>
            </a:r>
            <a:r>
              <a:rPr lang="en-US" sz="1050" dirty="0" err="1"/>
              <a:t>transparente</a:t>
            </a:r>
            <a:r>
              <a:rPr lang="en-US" sz="1050" dirty="0"/>
              <a:t>. </a:t>
            </a:r>
          </a:p>
          <a:p>
            <a:endParaRPr lang="en-US" sz="1100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AC7846B5-DE71-40F9-6BAB-548413AD126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048256" y="2452891"/>
            <a:ext cx="4776827" cy="841248"/>
          </a:xfrm>
        </p:spPr>
        <p:txBody>
          <a:bodyPr/>
          <a:lstStyle/>
          <a:p>
            <a:pPr marL="0" indent="0">
              <a:buNone/>
            </a:pPr>
            <a:r>
              <a:rPr lang="en-US" sz="1050" b="1" dirty="0" err="1">
                <a:solidFill>
                  <a:schemeClr val="tx2"/>
                </a:solidFill>
              </a:rPr>
              <a:t>Sugerencias</a:t>
            </a:r>
            <a:r>
              <a:rPr lang="en-US" sz="1050" dirty="0">
                <a:solidFill>
                  <a:schemeClr val="tx2"/>
                </a:solidFill>
              </a:rPr>
              <a:t>: </a:t>
            </a:r>
            <a:r>
              <a:rPr lang="en-US" sz="1050" dirty="0" err="1"/>
              <a:t>Compartir</a:t>
            </a:r>
            <a:r>
              <a:rPr lang="en-US" sz="1050" dirty="0"/>
              <a:t> sus ideas y </a:t>
            </a:r>
            <a:r>
              <a:rPr lang="en-US" sz="1050" dirty="0" err="1"/>
              <a:t>soluciones</a:t>
            </a:r>
            <a:r>
              <a:rPr lang="en-US" sz="1050" dirty="0"/>
              <a:t> </a:t>
            </a:r>
            <a:br>
              <a:rPr lang="en-US" sz="1050" dirty="0"/>
            </a:br>
            <a:r>
              <a:rPr lang="en-US" sz="1050" dirty="0"/>
              <a:t>Las </a:t>
            </a:r>
            <a:r>
              <a:rPr lang="en-US" sz="1050" dirty="0" err="1"/>
              <a:t>sugerencias</a:t>
            </a:r>
            <a:r>
              <a:rPr lang="en-US" sz="1050" dirty="0"/>
              <a:t> son </a:t>
            </a:r>
            <a:r>
              <a:rPr lang="en-US" sz="1050" dirty="0" err="1"/>
              <a:t>una</a:t>
            </a:r>
            <a:r>
              <a:rPr lang="en-US" sz="1050" dirty="0"/>
              <a:t> forma </a:t>
            </a:r>
            <a:r>
              <a:rPr lang="en-US" sz="1050" dirty="0" err="1"/>
              <a:t>grandiosa</a:t>
            </a:r>
            <a:r>
              <a:rPr lang="en-US" sz="1050" dirty="0"/>
              <a:t> de </a:t>
            </a:r>
            <a:r>
              <a:rPr lang="en-US" sz="1050" dirty="0" err="1"/>
              <a:t>ofrecer</a:t>
            </a:r>
            <a:r>
              <a:rPr lang="en-US" sz="1050" dirty="0"/>
              <a:t> </a:t>
            </a:r>
            <a:r>
              <a:rPr lang="en-US" sz="1050" dirty="0" err="1"/>
              <a:t>una</a:t>
            </a:r>
            <a:r>
              <a:rPr lang="en-US" sz="1050" dirty="0"/>
              <a:t> </a:t>
            </a:r>
            <a:r>
              <a:rPr lang="en-US" sz="1050" dirty="0" err="1"/>
              <a:t>retroalimentación</a:t>
            </a:r>
            <a:r>
              <a:rPr lang="en-US" sz="1050" dirty="0"/>
              <a:t> </a:t>
            </a:r>
            <a:r>
              <a:rPr lang="en-US" sz="1050" dirty="0" err="1"/>
              <a:t>anónima</a:t>
            </a:r>
            <a:r>
              <a:rPr lang="en-US" sz="1050" dirty="0"/>
              <a:t> a </a:t>
            </a:r>
            <a:r>
              <a:rPr lang="en-US" sz="1050" dirty="0" err="1"/>
              <a:t>los</a:t>
            </a:r>
            <a:r>
              <a:rPr lang="en-US" sz="1050" dirty="0"/>
              <a:t> </a:t>
            </a:r>
            <a:r>
              <a:rPr lang="en-US" sz="1050" dirty="0" err="1"/>
              <a:t>administradores</a:t>
            </a:r>
            <a:r>
              <a:rPr lang="en-US" sz="1050" dirty="0"/>
              <a:t> </a:t>
            </a:r>
            <a:r>
              <a:rPr lang="en-US" sz="1050" dirty="0" err="1"/>
              <a:t>sobre</a:t>
            </a:r>
            <a:r>
              <a:rPr lang="en-US" sz="1050" dirty="0"/>
              <a:t> </a:t>
            </a:r>
            <a:r>
              <a:rPr lang="en-US" sz="1050" dirty="0" err="1"/>
              <a:t>cualquier</a:t>
            </a:r>
            <a:r>
              <a:rPr lang="en-US" sz="1050" dirty="0"/>
              <a:t> </a:t>
            </a:r>
            <a:r>
              <a:rPr lang="en-US" sz="1050" dirty="0" err="1"/>
              <a:t>aspecto</a:t>
            </a:r>
            <a:r>
              <a:rPr lang="en-US" sz="1050" dirty="0"/>
              <a:t> del </a:t>
            </a:r>
            <a:r>
              <a:rPr lang="en-US" sz="1050" dirty="0" err="1"/>
              <a:t>trabajo</a:t>
            </a:r>
            <a:r>
              <a:rPr lang="en-US" sz="1050" dirty="0"/>
              <a:t>. </a:t>
            </a:r>
            <a:r>
              <a:rPr lang="en-US" sz="1050" dirty="0" err="1"/>
              <a:t>Usted</a:t>
            </a:r>
            <a:r>
              <a:rPr lang="en-US" sz="1050" dirty="0"/>
              <a:t> </a:t>
            </a:r>
            <a:r>
              <a:rPr lang="en-US" sz="1050" dirty="0" err="1"/>
              <a:t>recibe</a:t>
            </a:r>
            <a:r>
              <a:rPr lang="en-US" sz="1050" dirty="0"/>
              <a:t> </a:t>
            </a:r>
            <a:r>
              <a:rPr lang="en-US" sz="1050" dirty="0" err="1"/>
              <a:t>encuestas</a:t>
            </a:r>
            <a:r>
              <a:rPr lang="en-US" sz="1050" dirty="0"/>
              <a:t> </a:t>
            </a:r>
            <a:r>
              <a:rPr lang="en-US" sz="1050" dirty="0" err="1"/>
              <a:t>regulares</a:t>
            </a:r>
            <a:r>
              <a:rPr lang="en-US" sz="1050" dirty="0"/>
              <a:t> que le </a:t>
            </a:r>
            <a:r>
              <a:rPr lang="en-US" sz="1050" dirty="0" err="1"/>
              <a:t>solicitan</a:t>
            </a:r>
            <a:r>
              <a:rPr lang="en-US" sz="1050" dirty="0"/>
              <a:t> </a:t>
            </a:r>
            <a:r>
              <a:rPr lang="en-US" sz="1050" dirty="0" err="1"/>
              <a:t>su</a:t>
            </a:r>
            <a:r>
              <a:rPr lang="en-US" sz="1050" dirty="0"/>
              <a:t> </a:t>
            </a:r>
            <a:r>
              <a:rPr lang="en-US" sz="1050" dirty="0" err="1"/>
              <a:t>opinión</a:t>
            </a:r>
            <a:r>
              <a:rPr lang="en-US" sz="1050" dirty="0"/>
              <a:t> </a:t>
            </a:r>
            <a:r>
              <a:rPr lang="en-US" sz="1050" dirty="0" err="1"/>
              <a:t>sobre</a:t>
            </a:r>
            <a:r>
              <a:rPr lang="en-US" sz="1050" dirty="0"/>
              <a:t> algo </a:t>
            </a:r>
            <a:r>
              <a:rPr lang="en-US" sz="1050" dirty="0" err="1"/>
              <a:t>específico</a:t>
            </a:r>
            <a:r>
              <a:rPr lang="en-US" sz="1050" dirty="0"/>
              <a:t>, </a:t>
            </a:r>
            <a:r>
              <a:rPr lang="en-US" sz="1050" dirty="0" err="1"/>
              <a:t>desde</a:t>
            </a:r>
            <a:r>
              <a:rPr lang="en-US" sz="1050" dirty="0"/>
              <a:t> </a:t>
            </a:r>
            <a:r>
              <a:rPr lang="en-US" sz="1050" dirty="0" err="1"/>
              <a:t>los</a:t>
            </a:r>
            <a:r>
              <a:rPr lang="en-US" sz="1050" dirty="0"/>
              <a:t> </a:t>
            </a:r>
            <a:r>
              <a:rPr lang="en-US" sz="1050" dirty="0" err="1"/>
              <a:t>programas</a:t>
            </a:r>
            <a:r>
              <a:rPr lang="en-US" sz="1050" dirty="0"/>
              <a:t> de </a:t>
            </a:r>
            <a:r>
              <a:rPr lang="en-US" sz="1050" dirty="0" err="1"/>
              <a:t>reconocimiento</a:t>
            </a:r>
            <a:r>
              <a:rPr lang="en-US" sz="1050" dirty="0"/>
              <a:t> hasta </a:t>
            </a:r>
            <a:r>
              <a:rPr lang="en-US" sz="1050" dirty="0" err="1"/>
              <a:t>los</a:t>
            </a:r>
            <a:r>
              <a:rPr lang="en-US" sz="1050" dirty="0"/>
              <a:t> </a:t>
            </a:r>
            <a:r>
              <a:rPr lang="en-US" sz="1050" dirty="0" err="1"/>
              <a:t>programas</a:t>
            </a:r>
            <a:r>
              <a:rPr lang="en-US" sz="1050" dirty="0"/>
              <a:t> de </a:t>
            </a:r>
            <a:r>
              <a:rPr lang="en-US" sz="1050" dirty="0" err="1"/>
              <a:t>tutoría</a:t>
            </a:r>
            <a:r>
              <a:rPr lang="en-US" sz="1050" dirty="0"/>
              <a:t> de </a:t>
            </a:r>
            <a:r>
              <a:rPr lang="en-US" sz="1050" dirty="0" err="1"/>
              <a:t>su</a:t>
            </a:r>
            <a:r>
              <a:rPr lang="en-US" sz="1050" dirty="0"/>
              <a:t> </a:t>
            </a:r>
            <a:r>
              <a:rPr lang="en-US" sz="1050" dirty="0" err="1"/>
              <a:t>organización</a:t>
            </a:r>
            <a:r>
              <a:rPr lang="en-US" sz="1050" dirty="0"/>
              <a:t>. Sin embargo, ¿y </a:t>
            </a:r>
            <a:r>
              <a:rPr lang="en-US" sz="1050" dirty="0" err="1"/>
              <a:t>si</a:t>
            </a:r>
            <a:r>
              <a:rPr lang="en-US" sz="1050" dirty="0"/>
              <a:t> </a:t>
            </a:r>
            <a:r>
              <a:rPr lang="en-US" sz="1050" dirty="0" err="1"/>
              <a:t>tiene</a:t>
            </a:r>
            <a:r>
              <a:rPr lang="en-US" sz="1050" dirty="0"/>
              <a:t> </a:t>
            </a:r>
            <a:r>
              <a:rPr lang="en-US" sz="1050" dirty="0" err="1"/>
              <a:t>una</a:t>
            </a:r>
            <a:r>
              <a:rPr lang="en-US" sz="1050" dirty="0"/>
              <a:t> </a:t>
            </a:r>
            <a:r>
              <a:rPr lang="en-US" sz="1050" dirty="0" err="1"/>
              <a:t>inquietud</a:t>
            </a:r>
            <a:r>
              <a:rPr lang="en-US" sz="1050" dirty="0"/>
              <a:t> y </a:t>
            </a:r>
            <a:r>
              <a:rPr lang="en-US" sz="1050" dirty="0" err="1"/>
              <a:t>su</a:t>
            </a:r>
            <a:r>
              <a:rPr lang="en-US" sz="1050" dirty="0"/>
              <a:t> </a:t>
            </a:r>
            <a:r>
              <a:rPr lang="en-US" sz="1050" dirty="0" err="1"/>
              <a:t>correspondiente</a:t>
            </a:r>
            <a:r>
              <a:rPr lang="en-US" sz="1050" dirty="0"/>
              <a:t> </a:t>
            </a:r>
            <a:r>
              <a:rPr lang="en-US" sz="1050" dirty="0" err="1"/>
              <a:t>solución</a:t>
            </a:r>
            <a:r>
              <a:rPr lang="en-US" sz="1050" dirty="0"/>
              <a:t> para </a:t>
            </a:r>
            <a:r>
              <a:rPr lang="en-US" sz="1050" dirty="0" err="1"/>
              <a:t>mejorar</a:t>
            </a:r>
            <a:r>
              <a:rPr lang="en-US" sz="1050" dirty="0"/>
              <a:t> la </a:t>
            </a:r>
            <a:r>
              <a:rPr lang="en-US" sz="1050" dirty="0" err="1"/>
              <a:t>seguridad</a:t>
            </a:r>
            <a:r>
              <a:rPr lang="en-US" sz="1050" dirty="0"/>
              <a:t> </a:t>
            </a:r>
            <a:r>
              <a:rPr lang="en-US" sz="1050" dirty="0" err="1"/>
              <a:t>en</a:t>
            </a:r>
            <a:r>
              <a:rPr lang="en-US" sz="1050" dirty="0"/>
              <a:t> </a:t>
            </a:r>
            <a:r>
              <a:rPr lang="en-US" sz="1050" dirty="0" err="1"/>
              <a:t>su</a:t>
            </a:r>
            <a:r>
              <a:rPr lang="en-US" sz="1050" dirty="0"/>
              <a:t> </a:t>
            </a:r>
            <a:r>
              <a:rPr lang="en-US" sz="1050" dirty="0" err="1"/>
              <a:t>lugar</a:t>
            </a:r>
            <a:r>
              <a:rPr lang="en-US" sz="1050" dirty="0"/>
              <a:t> de </a:t>
            </a:r>
            <a:r>
              <a:rPr lang="en-US" sz="1050" dirty="0" err="1"/>
              <a:t>trabajo</a:t>
            </a:r>
            <a:r>
              <a:rPr lang="en-US" sz="1050" dirty="0"/>
              <a:t>?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793E3C5F-3C46-4364-F9EF-83550287417A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4048256" y="3774543"/>
            <a:ext cx="4636008" cy="841248"/>
          </a:xfrm>
        </p:spPr>
        <p:txBody>
          <a:bodyPr/>
          <a:lstStyle/>
          <a:p>
            <a:pPr marL="0" indent="0">
              <a:buNone/>
            </a:pPr>
            <a:r>
              <a:rPr lang="en-US" sz="1100" dirty="0">
                <a:solidFill>
                  <a:schemeClr val="tx2"/>
                </a:solidFill>
              </a:rPr>
              <a:t>Cheers for Peers</a:t>
            </a:r>
            <a:r>
              <a:rPr lang="en-US" sz="1100" dirty="0"/>
              <a:t>:  </a:t>
            </a:r>
            <a:r>
              <a:rPr lang="en-US" sz="1100" dirty="0" err="1"/>
              <a:t>Difundir</a:t>
            </a:r>
            <a:r>
              <a:rPr lang="en-US" sz="1100" dirty="0"/>
              <a:t> la </a:t>
            </a:r>
            <a:r>
              <a:rPr lang="en-US" sz="1100" dirty="0" err="1"/>
              <a:t>positividad</a:t>
            </a:r>
            <a:endParaRPr lang="en-US" sz="1100" dirty="0"/>
          </a:p>
          <a:p>
            <a:pPr marL="0" indent="0">
              <a:buNone/>
            </a:pPr>
            <a:r>
              <a:rPr lang="en-US" sz="1100" dirty="0" err="1"/>
              <a:t>Envíe</a:t>
            </a:r>
            <a:r>
              <a:rPr lang="en-US" sz="1100" dirty="0"/>
              <a:t> Cheers for Peers a sus </a:t>
            </a:r>
            <a:r>
              <a:rPr lang="en-US" sz="1100" dirty="0" err="1"/>
              <a:t>compañeros</a:t>
            </a:r>
            <a:r>
              <a:rPr lang="en-US" sz="1100" dirty="0"/>
              <a:t> de </a:t>
            </a:r>
            <a:r>
              <a:rPr lang="en-US" sz="1100" dirty="0" err="1"/>
              <a:t>trabajo</a:t>
            </a:r>
            <a:r>
              <a:rPr lang="en-US" sz="1100" dirty="0"/>
              <a:t> que </a:t>
            </a:r>
            <a:r>
              <a:rPr lang="en-US" sz="1100" dirty="0" err="1"/>
              <a:t>sobresalgan</a:t>
            </a:r>
            <a:r>
              <a:rPr lang="en-US" sz="1100" dirty="0"/>
              <a:t>. </a:t>
            </a:r>
            <a:r>
              <a:rPr lang="en-US" sz="1100" dirty="0" err="1"/>
              <a:t>Reconozca</a:t>
            </a:r>
            <a:r>
              <a:rPr lang="en-US" sz="1100" dirty="0"/>
              <a:t> sus </a:t>
            </a:r>
            <a:r>
              <a:rPr lang="en-US" sz="1100" dirty="0" err="1"/>
              <a:t>contribuciones</a:t>
            </a:r>
            <a:r>
              <a:rPr lang="en-US" sz="1100" dirty="0"/>
              <a:t> y </a:t>
            </a:r>
            <a:r>
              <a:rPr lang="en-US" sz="1100" dirty="0" err="1"/>
              <a:t>aniversarios</a:t>
            </a:r>
            <a:r>
              <a:rPr lang="en-US" sz="1100" dirty="0"/>
              <a:t>.</a:t>
            </a:r>
          </a:p>
          <a:p>
            <a:pPr marL="0" indent="0">
              <a:buNone/>
            </a:pPr>
            <a:endParaRPr lang="en-US" sz="1100" dirty="0"/>
          </a:p>
          <a:p>
            <a:endParaRPr lang="en-US" dirty="0"/>
          </a:p>
        </p:txBody>
      </p:sp>
      <p:pic>
        <p:nvPicPr>
          <p:cNvPr id="30" name="Picture Placeholder 29" descr="A blue and white megaphone&#10;&#10;Description automatically generated">
            <a:extLst>
              <a:ext uri="{FF2B5EF4-FFF2-40B4-BE49-F238E27FC236}">
                <a16:creationId xmlns:a16="http://schemas.microsoft.com/office/drawing/2014/main" id="{2C0C2CEB-1F35-B231-6E1D-D0B97DEC6927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3"/>
          <a:srcRect/>
          <a:stretch>
            <a:fillRect/>
          </a:stretch>
        </p:blipFill>
        <p:spPr>
          <a:xfrm>
            <a:off x="3487496" y="2342011"/>
            <a:ext cx="411480" cy="411480"/>
          </a:xfrm>
        </p:spPr>
      </p:pic>
      <p:pic>
        <p:nvPicPr>
          <p:cNvPr id="32" name="Picture Placeholder 31" descr="A hand holding a heart&#10;&#10;Description automatically generated">
            <a:extLst>
              <a:ext uri="{FF2B5EF4-FFF2-40B4-BE49-F238E27FC236}">
                <a16:creationId xmlns:a16="http://schemas.microsoft.com/office/drawing/2014/main" id="{655BABAE-F582-ED1E-18B7-659CFE0F2BDE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4"/>
          <a:srcRect/>
          <a:stretch>
            <a:fillRect/>
          </a:stretch>
        </p:blipFill>
        <p:spPr>
          <a:xfrm>
            <a:off x="3487496" y="3774543"/>
            <a:ext cx="411162" cy="411162"/>
          </a:xfr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2E8B3FA4-15BD-413F-A015-9F9A4F2CE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551" y="295233"/>
            <a:ext cx="8216898" cy="411480"/>
          </a:xfrm>
        </p:spPr>
        <p:txBody>
          <a:bodyPr/>
          <a:lstStyle/>
          <a:p>
            <a:r>
              <a:rPr lang="en-US" sz="3200" dirty="0"/>
              <a:t>¡Bienvenido a </a:t>
            </a:r>
            <a:r>
              <a:rPr lang="en-US" dirty="0" err="1"/>
              <a:t>TINYpulse</a:t>
            </a:r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E4087D7-75F8-EB67-511A-B617A53DD2FA}"/>
              </a:ext>
            </a:extLst>
          </p:cNvPr>
          <p:cNvSpPr txBox="1"/>
          <p:nvPr/>
        </p:nvSpPr>
        <p:spPr>
          <a:xfrm>
            <a:off x="371094" y="826125"/>
            <a:ext cx="802995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Nuestra </a:t>
            </a:r>
            <a:r>
              <a:rPr lang="en-US" sz="1400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misión</a:t>
            </a:r>
            <a:r>
              <a:rPr lang="en-US" sz="1400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es </a:t>
            </a:r>
            <a:r>
              <a:rPr lang="en-US" sz="1400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ayudar</a:t>
            </a:r>
            <a:r>
              <a:rPr lang="en-US" sz="1400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 </a:t>
            </a:r>
            <a:r>
              <a:rPr lang="en-US" sz="1400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construir</a:t>
            </a:r>
            <a:r>
              <a:rPr lang="en-US" sz="1400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culturas</a:t>
            </a:r>
            <a:r>
              <a:rPr lang="en-US" sz="1400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en</a:t>
            </a:r>
            <a:r>
              <a:rPr lang="en-US" sz="1400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las que las personas </a:t>
            </a:r>
            <a:r>
              <a:rPr lang="en-US" sz="1400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crezcan</a:t>
            </a:r>
            <a:r>
              <a:rPr lang="en-US" sz="1400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US" sz="1400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Esto</a:t>
            </a:r>
            <a:r>
              <a:rPr lang="en-US" sz="1400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es lo que </a:t>
            </a:r>
            <a:r>
              <a:rPr lang="en-US" sz="1400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puede</a:t>
            </a:r>
            <a:r>
              <a:rPr lang="en-US" sz="1400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hacer</a:t>
            </a:r>
            <a:r>
              <a:rPr lang="en-US" sz="1400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con </a:t>
            </a:r>
            <a:r>
              <a:rPr lang="en-US" sz="1400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TINYpulse</a:t>
            </a:r>
            <a:r>
              <a:rPr lang="en-US" sz="1400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:</a:t>
            </a:r>
          </a:p>
          <a:p>
            <a:endParaRPr lang="en-US" sz="2400" dirty="0"/>
          </a:p>
        </p:txBody>
      </p:sp>
      <p:pic>
        <p:nvPicPr>
          <p:cNvPr id="28" name="Picture Placeholder 27" descr="A blue and white chat bubbles&#10;&#10;Description automatically generated">
            <a:extLst>
              <a:ext uri="{FF2B5EF4-FFF2-40B4-BE49-F238E27FC236}">
                <a16:creationId xmlns:a16="http://schemas.microsoft.com/office/drawing/2014/main" id="{E82DBD72-2538-07B9-6E51-F2BA7D8EAFE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/>
          <a:srcRect/>
          <a:stretch>
            <a:fillRect/>
          </a:stretch>
        </p:blipFill>
        <p:spPr>
          <a:xfrm>
            <a:off x="3487496" y="1401390"/>
            <a:ext cx="411480" cy="411480"/>
          </a:xfrm>
        </p:spPr>
      </p:pic>
      <p:pic>
        <p:nvPicPr>
          <p:cNvPr id="34" name="Picture 33" descr="A screenshot of a phone&#10;&#10;Description automatically generated">
            <a:extLst>
              <a:ext uri="{FF2B5EF4-FFF2-40B4-BE49-F238E27FC236}">
                <a16:creationId xmlns:a16="http://schemas.microsoft.com/office/drawing/2014/main" id="{EF716DC6-5514-4F2B-3B76-2BE7D7AF3DE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-2258" r="2258" b="16128"/>
          <a:stretch/>
        </p:blipFill>
        <p:spPr>
          <a:xfrm>
            <a:off x="1035558" y="1430880"/>
            <a:ext cx="1875568" cy="294201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59996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B4CD0FB-B91E-207A-D442-F89459B37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5517" y="921050"/>
            <a:ext cx="6386071" cy="410426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7234CC4-47A1-91A7-DB15-E302BE98E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Vista de </a:t>
            </a:r>
            <a:r>
              <a:rPr lang="en-US" sz="3200" dirty="0" err="1"/>
              <a:t>empleado</a:t>
            </a:r>
            <a:r>
              <a:rPr lang="en-US" sz="3200" dirty="0"/>
              <a:t>. </a:t>
            </a:r>
            <a:r>
              <a:rPr lang="en-US" sz="3200" dirty="0" err="1"/>
              <a:t>Tablero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801F58-B7F3-969C-12E6-37CD8F7F04D3}"/>
              </a:ext>
            </a:extLst>
          </p:cNvPr>
          <p:cNvSpPr txBox="1"/>
          <p:nvPr/>
        </p:nvSpPr>
        <p:spPr>
          <a:xfrm>
            <a:off x="184916" y="1294484"/>
            <a:ext cx="297776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100" b="1" dirty="0" err="1">
                <a:solidFill>
                  <a:schemeClr val="tx2"/>
                </a:solidFill>
              </a:rPr>
              <a:t>Encuestas</a:t>
            </a:r>
            <a:r>
              <a:rPr lang="en-US" sz="1100" b="1" dirty="0">
                <a:solidFill>
                  <a:schemeClr val="tx2"/>
                </a:solidFill>
              </a:rPr>
              <a:t>: </a:t>
            </a:r>
            <a:r>
              <a:rPr lang="en-US" sz="1100" dirty="0" err="1"/>
              <a:t>Todas</a:t>
            </a:r>
            <a:r>
              <a:rPr lang="en-US" sz="1100" dirty="0"/>
              <a:t> las </a:t>
            </a:r>
            <a:r>
              <a:rPr lang="en-US" sz="1100" dirty="0" err="1"/>
              <a:t>encuestas</a:t>
            </a:r>
            <a:r>
              <a:rPr lang="en-US" sz="1100" dirty="0"/>
              <a:t> </a:t>
            </a:r>
            <a:r>
              <a:rPr lang="en-US" sz="1100" dirty="0" err="1"/>
              <a:t>activas</a:t>
            </a:r>
            <a:r>
              <a:rPr lang="en-US" sz="1100" dirty="0"/>
              <a:t> para </a:t>
            </a:r>
            <a:r>
              <a:rPr lang="en-US" sz="1100" dirty="0" err="1"/>
              <a:t>el</a:t>
            </a:r>
            <a:r>
              <a:rPr lang="en-US" sz="1100" dirty="0"/>
              <a:t> </a:t>
            </a:r>
            <a:r>
              <a:rPr lang="en-US" sz="1100" dirty="0" err="1"/>
              <a:t>empleado</a:t>
            </a:r>
            <a:r>
              <a:rPr lang="en-US" sz="1100" dirty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100" b="1" dirty="0">
                <a:solidFill>
                  <a:schemeClr val="tx2"/>
                </a:solidFill>
              </a:rPr>
              <a:t>Cheers for Peers: </a:t>
            </a:r>
            <a:r>
              <a:rPr lang="en-US" sz="1100" dirty="0" err="1"/>
              <a:t>Envíe</a:t>
            </a:r>
            <a:r>
              <a:rPr lang="en-US" sz="1100" dirty="0"/>
              <a:t> </a:t>
            </a:r>
            <a:r>
              <a:rPr lang="en-US" sz="1100" dirty="0" err="1"/>
              <a:t>reconocimiento</a:t>
            </a:r>
            <a:r>
              <a:rPr lang="en-US" sz="1100" dirty="0"/>
              <a:t> a sus </a:t>
            </a:r>
            <a:r>
              <a:rPr lang="en-US" sz="1100" dirty="0" err="1"/>
              <a:t>compañeros</a:t>
            </a:r>
            <a:r>
              <a:rPr lang="en-US" sz="1100" dirty="0"/>
              <a:t>; </a:t>
            </a:r>
            <a:r>
              <a:rPr lang="en-US" sz="1100" dirty="0" err="1"/>
              <a:t>adjunte</a:t>
            </a:r>
            <a:r>
              <a:rPr lang="en-US" sz="1100" dirty="0"/>
              <a:t> </a:t>
            </a:r>
            <a:r>
              <a:rPr lang="en-US" sz="1100" dirty="0" err="1"/>
              <a:t>una</a:t>
            </a:r>
            <a:r>
              <a:rPr lang="en-US" sz="1100" dirty="0"/>
              <a:t> imagen gif o </a:t>
            </a:r>
            <a:r>
              <a:rPr lang="en-US" sz="1100" dirty="0" err="1"/>
              <a:t>una</a:t>
            </a:r>
            <a:r>
              <a:rPr lang="en-US" sz="1100" dirty="0"/>
              <a:t> </a:t>
            </a:r>
            <a:r>
              <a:rPr lang="en-US" sz="1100" dirty="0" err="1"/>
              <a:t>etiqueta</a:t>
            </a:r>
            <a:r>
              <a:rPr lang="en-US" sz="1100" dirty="0"/>
              <a:t> de valor.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100" b="1" dirty="0" err="1">
                <a:solidFill>
                  <a:schemeClr val="tx2"/>
                </a:solidFill>
              </a:rPr>
              <a:t>Sugerencias</a:t>
            </a:r>
            <a:r>
              <a:rPr lang="en-US" sz="1100" b="1" dirty="0">
                <a:solidFill>
                  <a:schemeClr val="tx2"/>
                </a:solidFill>
              </a:rPr>
              <a:t>:</a:t>
            </a:r>
            <a:r>
              <a:rPr lang="en-US" sz="1100" b="1" dirty="0"/>
              <a:t> </a:t>
            </a:r>
            <a:r>
              <a:rPr lang="en-US" sz="1100" dirty="0" err="1"/>
              <a:t>Envíe</a:t>
            </a:r>
            <a:r>
              <a:rPr lang="en-US" sz="1100" dirty="0"/>
              <a:t> </a:t>
            </a:r>
            <a:r>
              <a:rPr lang="en-US" sz="1100" dirty="0" err="1"/>
              <a:t>retroalimentación</a:t>
            </a:r>
            <a:r>
              <a:rPr lang="en-US" sz="1100" dirty="0"/>
              <a:t> </a:t>
            </a:r>
            <a:r>
              <a:rPr lang="en-US" sz="1100" dirty="0" err="1"/>
              <a:t>anónima</a:t>
            </a:r>
            <a:r>
              <a:rPr lang="en-US" sz="1100" dirty="0"/>
              <a:t> a </a:t>
            </a:r>
            <a:r>
              <a:rPr lang="en-US" sz="1100" dirty="0" err="1"/>
              <a:t>través</a:t>
            </a:r>
            <a:r>
              <a:rPr lang="en-US" sz="1100" dirty="0"/>
              <a:t> del </a:t>
            </a:r>
            <a:r>
              <a:rPr lang="en-US" sz="1100" dirty="0" err="1"/>
              <a:t>buzón</a:t>
            </a:r>
            <a:r>
              <a:rPr lang="en-US" sz="1100" dirty="0"/>
              <a:t> de </a:t>
            </a:r>
            <a:r>
              <a:rPr lang="en-US" sz="1100" dirty="0" err="1"/>
              <a:t>sugerencias</a:t>
            </a:r>
            <a:r>
              <a:rPr lang="en-US" sz="1100" dirty="0"/>
              <a:t> virtual.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100" b="1" dirty="0" err="1">
                <a:solidFill>
                  <a:schemeClr val="tx2"/>
                </a:solidFill>
              </a:rPr>
              <a:t>Victorias</a:t>
            </a:r>
            <a:r>
              <a:rPr lang="en-US" sz="1100" b="1" dirty="0">
                <a:solidFill>
                  <a:schemeClr val="tx2"/>
                </a:solidFill>
              </a:rPr>
              <a:t>: </a:t>
            </a:r>
            <a:r>
              <a:rPr lang="en-US" sz="1100" dirty="0" err="1"/>
              <a:t>Visualice</a:t>
            </a:r>
            <a:r>
              <a:rPr lang="en-US" sz="1100" dirty="0"/>
              <a:t> </a:t>
            </a:r>
            <a:r>
              <a:rPr lang="en-US" sz="1100" dirty="0" err="1"/>
              <a:t>el</a:t>
            </a:r>
            <a:r>
              <a:rPr lang="en-US" sz="1100" dirty="0"/>
              <a:t> </a:t>
            </a:r>
            <a:r>
              <a:rPr lang="en-US" sz="1100" dirty="0" err="1"/>
              <a:t>Tablero</a:t>
            </a:r>
            <a:r>
              <a:rPr lang="en-US" sz="1100" dirty="0"/>
              <a:t> de </a:t>
            </a:r>
            <a:r>
              <a:rPr lang="en-US" sz="1100" dirty="0" err="1"/>
              <a:t>victorias</a:t>
            </a:r>
            <a:r>
              <a:rPr lang="en-US" sz="1100" dirty="0"/>
              <a:t> y </a:t>
            </a:r>
            <a:r>
              <a:rPr lang="en-US" sz="1100" dirty="0" err="1"/>
              <a:t>el</a:t>
            </a:r>
            <a:r>
              <a:rPr lang="en-US" sz="1100" dirty="0"/>
              <a:t> </a:t>
            </a:r>
            <a:r>
              <a:rPr lang="en-US" sz="1100" dirty="0" err="1"/>
              <a:t>Muro</a:t>
            </a:r>
            <a:r>
              <a:rPr lang="en-US" sz="1100" dirty="0"/>
              <a:t> de </a:t>
            </a:r>
            <a:r>
              <a:rPr lang="en-US" sz="1100" dirty="0" err="1"/>
              <a:t>victorias</a:t>
            </a:r>
            <a:r>
              <a:rPr lang="en-US" sz="1100" dirty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100" b="1" dirty="0" err="1">
                <a:solidFill>
                  <a:schemeClr val="tx2"/>
                </a:solidFill>
              </a:rPr>
              <a:t>Herramientas</a:t>
            </a:r>
            <a:r>
              <a:rPr lang="en-US" sz="1100" b="1" dirty="0">
                <a:solidFill>
                  <a:schemeClr val="tx2"/>
                </a:solidFill>
              </a:rPr>
              <a:t> de Coach:</a:t>
            </a:r>
            <a:r>
              <a:rPr lang="en-US" sz="1100" b="1" dirty="0"/>
              <a:t> </a:t>
            </a:r>
            <a:r>
              <a:rPr lang="en-US" sz="1100" dirty="0" err="1"/>
              <a:t>Acceda</a:t>
            </a:r>
            <a:r>
              <a:rPr lang="en-US" sz="1100" dirty="0"/>
              <a:t> a </a:t>
            </a:r>
            <a:r>
              <a:rPr lang="en-US" sz="1100" dirty="0" err="1"/>
              <a:t>reuniones</a:t>
            </a:r>
            <a:r>
              <a:rPr lang="en-US" sz="1100" dirty="0"/>
              <a:t> </a:t>
            </a:r>
            <a:r>
              <a:rPr lang="en-US" sz="1100" dirty="0" err="1"/>
              <a:t>individuales</a:t>
            </a:r>
            <a:r>
              <a:rPr lang="en-US" sz="1100" dirty="0"/>
              <a:t> con </a:t>
            </a:r>
            <a:r>
              <a:rPr lang="en-US" sz="1100" dirty="0" err="1"/>
              <a:t>los</a:t>
            </a:r>
            <a:r>
              <a:rPr lang="en-US" sz="1100" dirty="0"/>
              <a:t> </a:t>
            </a:r>
            <a:r>
              <a:rPr lang="en-US" sz="1100" dirty="0" err="1"/>
              <a:t>empleados</a:t>
            </a:r>
            <a:r>
              <a:rPr lang="en-US" sz="1100" dirty="0"/>
              <a:t>, </a:t>
            </a:r>
            <a:r>
              <a:rPr lang="en-US" sz="1100" dirty="0" err="1"/>
              <a:t>metas</a:t>
            </a:r>
            <a:r>
              <a:rPr lang="en-US" sz="1100" dirty="0"/>
              <a:t> y </a:t>
            </a:r>
            <a:r>
              <a:rPr lang="en-US" sz="1100" dirty="0" err="1"/>
              <a:t>retroalimentación</a:t>
            </a:r>
            <a:r>
              <a:rPr lang="en-US" sz="1100" dirty="0"/>
              <a:t> integral. *Los </a:t>
            </a:r>
            <a:r>
              <a:rPr lang="en-US" sz="1100" dirty="0" err="1"/>
              <a:t>administradores</a:t>
            </a:r>
            <a:r>
              <a:rPr lang="en-US" sz="1100" dirty="0"/>
              <a:t> </a:t>
            </a:r>
            <a:r>
              <a:rPr lang="en-US" sz="1100" dirty="0" err="1"/>
              <a:t>usan</a:t>
            </a:r>
            <a:r>
              <a:rPr lang="en-US" sz="1100" dirty="0"/>
              <a:t> “Mi </a:t>
            </a:r>
            <a:r>
              <a:rPr lang="en-US" sz="1100" dirty="0" err="1"/>
              <a:t>equipo</a:t>
            </a:r>
            <a:r>
              <a:rPr lang="en-US" sz="1100" dirty="0"/>
              <a:t>” para </a:t>
            </a:r>
            <a:r>
              <a:rPr lang="en-US" sz="1100" dirty="0" err="1"/>
              <a:t>visualizar</a:t>
            </a:r>
            <a:r>
              <a:rPr lang="en-US" sz="1100" dirty="0"/>
              <a:t> </a:t>
            </a:r>
            <a:r>
              <a:rPr lang="en-US" sz="1100" dirty="0" err="1"/>
              <a:t>los</a:t>
            </a:r>
            <a:r>
              <a:rPr lang="en-US" sz="1100" dirty="0"/>
              <a:t> </a:t>
            </a:r>
            <a:r>
              <a:rPr lang="en-US" sz="1100" dirty="0" err="1"/>
              <a:t>datos</a:t>
            </a:r>
            <a:r>
              <a:rPr lang="en-US" sz="1100" dirty="0"/>
              <a:t> de Coach de </a:t>
            </a:r>
            <a:r>
              <a:rPr lang="en-US" sz="1100" dirty="0" err="1"/>
              <a:t>su</a:t>
            </a:r>
            <a:r>
              <a:rPr lang="en-US" sz="1100" dirty="0"/>
              <a:t> </a:t>
            </a:r>
            <a:r>
              <a:rPr lang="en-US" sz="1100" dirty="0" err="1"/>
              <a:t>equipo</a:t>
            </a:r>
            <a:r>
              <a:rPr lang="en-US" sz="1100" dirty="0"/>
              <a:t>. 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1735447-0DCD-0230-20A1-74B7018D4203}"/>
              </a:ext>
            </a:extLst>
          </p:cNvPr>
          <p:cNvSpPr/>
          <p:nvPr/>
        </p:nvSpPr>
        <p:spPr>
          <a:xfrm>
            <a:off x="4024604" y="1483786"/>
            <a:ext cx="237643" cy="23560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F0F5DD1-8E8C-3EF6-EF11-CDE4ADF7E5DB}"/>
              </a:ext>
            </a:extLst>
          </p:cNvPr>
          <p:cNvSpPr/>
          <p:nvPr/>
        </p:nvSpPr>
        <p:spPr>
          <a:xfrm>
            <a:off x="5715532" y="1363652"/>
            <a:ext cx="237643" cy="23560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20446C4-83E3-AC64-87F8-3384FEB45A28}"/>
              </a:ext>
            </a:extLst>
          </p:cNvPr>
          <p:cNvSpPr/>
          <p:nvPr/>
        </p:nvSpPr>
        <p:spPr>
          <a:xfrm>
            <a:off x="7168817" y="1365035"/>
            <a:ext cx="237643" cy="23560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1010925-EE70-DDCA-8D71-905BC790AA10}"/>
              </a:ext>
            </a:extLst>
          </p:cNvPr>
          <p:cNvSpPr/>
          <p:nvPr/>
        </p:nvSpPr>
        <p:spPr>
          <a:xfrm>
            <a:off x="4019840" y="1857534"/>
            <a:ext cx="237643" cy="23560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0B9B9EB-203D-6D4F-9054-72A0854C6554}"/>
              </a:ext>
            </a:extLst>
          </p:cNvPr>
          <p:cNvSpPr/>
          <p:nvPr/>
        </p:nvSpPr>
        <p:spPr>
          <a:xfrm>
            <a:off x="4019840" y="2411573"/>
            <a:ext cx="237643" cy="23560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923211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FBE035-3143-12AF-F636-04D8E7687AA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197512" y="2392528"/>
            <a:ext cx="2268538" cy="1509885"/>
          </a:xfrm>
        </p:spPr>
        <p:txBody>
          <a:bodyPr/>
          <a:lstStyle/>
          <a:p>
            <a:r>
              <a:rPr lang="en-US" sz="900" dirty="0"/>
              <a:t>Una </a:t>
            </a:r>
            <a:r>
              <a:rPr lang="en-US" sz="900" dirty="0" err="1"/>
              <a:t>vez</a:t>
            </a:r>
            <a:r>
              <a:rPr lang="en-US" sz="900" dirty="0"/>
              <a:t> que </a:t>
            </a:r>
            <a:r>
              <a:rPr lang="en-US" sz="900" dirty="0" err="1"/>
              <a:t>inicie</a:t>
            </a:r>
            <a:r>
              <a:rPr lang="en-US" sz="900" dirty="0"/>
              <a:t> </a:t>
            </a:r>
            <a:r>
              <a:rPr lang="en-US" sz="900" dirty="0" err="1"/>
              <a:t>sesión</a:t>
            </a:r>
            <a:r>
              <a:rPr lang="en-US" sz="900" dirty="0"/>
              <a:t> </a:t>
            </a:r>
            <a:r>
              <a:rPr lang="en-US" sz="900" dirty="0" err="1"/>
              <a:t>en</a:t>
            </a:r>
            <a:r>
              <a:rPr lang="en-US" sz="900" dirty="0"/>
              <a:t> </a:t>
            </a:r>
            <a:r>
              <a:rPr lang="en-US" sz="900" dirty="0" err="1"/>
              <a:t>TINYpulse</a:t>
            </a:r>
            <a:r>
              <a:rPr lang="en-US" sz="900" dirty="0"/>
              <a:t>, </a:t>
            </a:r>
            <a:r>
              <a:rPr lang="en-US" sz="900" dirty="0" err="1"/>
              <a:t>podrá</a:t>
            </a:r>
            <a:r>
              <a:rPr lang="en-US" sz="900" dirty="0"/>
              <a:t> </a:t>
            </a:r>
            <a:r>
              <a:rPr lang="en-US" sz="900" dirty="0" err="1"/>
              <a:t>navegar</a:t>
            </a:r>
            <a:r>
              <a:rPr lang="en-US" sz="900" dirty="0"/>
              <a:t> </a:t>
            </a:r>
            <a:r>
              <a:rPr lang="en-US" sz="900" dirty="0" err="1"/>
              <a:t>en</a:t>
            </a:r>
            <a:r>
              <a:rPr lang="en-US" sz="900" dirty="0"/>
              <a:t> </a:t>
            </a:r>
            <a:r>
              <a:rPr lang="en-US" sz="900" dirty="0" err="1"/>
              <a:t>su</a:t>
            </a:r>
            <a:r>
              <a:rPr lang="en-US" sz="900" dirty="0"/>
              <a:t> </a:t>
            </a:r>
            <a:r>
              <a:rPr lang="en-US" sz="900" dirty="0" err="1"/>
              <a:t>Tablero</a:t>
            </a:r>
            <a:r>
              <a:rPr lang="en-US" sz="900" dirty="0"/>
              <a:t> de </a:t>
            </a:r>
            <a:r>
              <a:rPr lang="en-US" sz="900" dirty="0" err="1"/>
              <a:t>TINYpulse</a:t>
            </a:r>
            <a:r>
              <a:rPr lang="en-US" sz="900" dirty="0"/>
              <a:t>.</a:t>
            </a:r>
          </a:p>
          <a:p>
            <a:r>
              <a:rPr lang="en-US" sz="900" dirty="0" err="1"/>
              <a:t>Tendrá</a:t>
            </a:r>
            <a:r>
              <a:rPr lang="en-US" sz="900" dirty="0"/>
              <a:t> disponible la </a:t>
            </a:r>
            <a:r>
              <a:rPr lang="en-US" sz="900" dirty="0" err="1"/>
              <a:t>encuesta</a:t>
            </a:r>
            <a:r>
              <a:rPr lang="en-US" sz="900" dirty="0"/>
              <a:t> para </a:t>
            </a:r>
            <a:r>
              <a:rPr lang="en-US" sz="900" dirty="0" err="1"/>
              <a:t>enviar</a:t>
            </a:r>
            <a:r>
              <a:rPr lang="en-US" sz="900" dirty="0"/>
              <a:t> </a:t>
            </a:r>
            <a:r>
              <a:rPr lang="en-US" sz="900" dirty="0" err="1"/>
              <a:t>su</a:t>
            </a:r>
            <a:r>
              <a:rPr lang="en-US" sz="900" dirty="0"/>
              <a:t> </a:t>
            </a:r>
            <a:r>
              <a:rPr lang="en-US" sz="900" dirty="0" err="1"/>
              <a:t>respuesta</a:t>
            </a:r>
            <a:r>
              <a:rPr lang="en-US" sz="900" dirty="0"/>
              <a:t> </a:t>
            </a:r>
            <a:r>
              <a:rPr lang="en-US" sz="900" dirty="0" err="1"/>
              <a:t>anónima</a:t>
            </a:r>
            <a:r>
              <a:rPr lang="en-US" sz="900" dirty="0"/>
              <a:t>.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0E77B7-533F-74FE-E034-6B88E2AB916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62769" y="2330120"/>
            <a:ext cx="2400300" cy="1509885"/>
          </a:xfrm>
        </p:spPr>
        <p:txBody>
          <a:bodyPr/>
          <a:lstStyle/>
          <a:p>
            <a:r>
              <a:rPr lang="en-CA" sz="700" dirty="0" err="1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Recibirá</a:t>
            </a:r>
            <a:r>
              <a:rPr lang="en-CA" sz="700" dirty="0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</a:t>
            </a:r>
            <a:r>
              <a:rPr lang="en-CA" sz="700" dirty="0" err="1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instrucciones</a:t>
            </a:r>
            <a:r>
              <a:rPr lang="en-CA" sz="700" dirty="0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</a:t>
            </a:r>
            <a:r>
              <a:rPr lang="en-CA" sz="700" dirty="0" err="1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adicionales</a:t>
            </a:r>
            <a:r>
              <a:rPr lang="en-CA" sz="700" dirty="0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de </a:t>
            </a:r>
            <a:r>
              <a:rPr lang="en-CA" sz="700" dirty="0" err="1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su</a:t>
            </a:r>
            <a:r>
              <a:rPr lang="en-CA" sz="700" dirty="0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</a:t>
            </a:r>
            <a:r>
              <a:rPr lang="en-CA" sz="700" dirty="0" err="1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equipo</a:t>
            </a:r>
            <a:r>
              <a:rPr lang="en-CA" sz="700" dirty="0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de </a:t>
            </a:r>
            <a:r>
              <a:rPr lang="en-CA" sz="700" dirty="0" err="1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gerencia</a:t>
            </a:r>
            <a:r>
              <a:rPr lang="en-CA" sz="700" dirty="0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a </a:t>
            </a:r>
            <a:r>
              <a:rPr lang="en-CA" sz="700" dirty="0" err="1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través</a:t>
            </a:r>
            <a:r>
              <a:rPr lang="en-CA" sz="700" dirty="0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de un </a:t>
            </a:r>
            <a:r>
              <a:rPr lang="en-CA" sz="700" dirty="0" err="1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correo</a:t>
            </a:r>
            <a:r>
              <a:rPr lang="en-CA" sz="700" dirty="0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</a:t>
            </a:r>
            <a:r>
              <a:rPr lang="en-CA" sz="700" dirty="0" err="1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electrónico</a:t>
            </a:r>
            <a:r>
              <a:rPr lang="en-CA" sz="700" dirty="0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. </a:t>
            </a:r>
            <a:r>
              <a:rPr lang="en-CA" sz="700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*Lea </a:t>
            </a:r>
            <a:r>
              <a:rPr lang="en-CA" sz="700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en</a:t>
            </a:r>
            <a:r>
              <a:rPr lang="en-CA" sz="700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</a:t>
            </a:r>
            <a:r>
              <a:rPr lang="en-CA" sz="700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su</a:t>
            </a:r>
            <a:r>
              <a:rPr lang="en-CA" sz="700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</a:t>
            </a:r>
            <a:r>
              <a:rPr lang="en-CA" sz="700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totalidad</a:t>
            </a:r>
            <a:r>
              <a:rPr lang="en-CA" sz="700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</a:t>
            </a:r>
            <a:r>
              <a:rPr lang="en-CA" sz="700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el</a:t>
            </a:r>
            <a:r>
              <a:rPr lang="en-CA" sz="700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</a:t>
            </a:r>
            <a:r>
              <a:rPr lang="en-CA" sz="700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correo</a:t>
            </a:r>
            <a:r>
              <a:rPr lang="en-CA" sz="700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</a:t>
            </a:r>
            <a:r>
              <a:rPr lang="en-CA" sz="700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electrónico</a:t>
            </a:r>
            <a:r>
              <a:rPr lang="en-CA" sz="700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con las </a:t>
            </a:r>
            <a:r>
              <a:rPr lang="en-CA" sz="700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instrucciones</a:t>
            </a:r>
            <a:r>
              <a:rPr lang="en-CA" sz="700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* </a:t>
            </a:r>
            <a:r>
              <a:rPr lang="en-CA" sz="700" dirty="0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Este </a:t>
            </a:r>
            <a:r>
              <a:rPr lang="en-CA" sz="700" dirty="0" err="1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incluirá</a:t>
            </a:r>
            <a:r>
              <a:rPr lang="en-CA" sz="700" dirty="0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</a:t>
            </a:r>
            <a:r>
              <a:rPr lang="en-CA" sz="700" dirty="0" err="1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detalles</a:t>
            </a:r>
            <a:r>
              <a:rPr lang="en-CA" sz="700" dirty="0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</a:t>
            </a:r>
            <a:r>
              <a:rPr lang="en-CA" sz="700" dirty="0" err="1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relacionados</a:t>
            </a:r>
            <a:r>
              <a:rPr lang="en-CA" sz="700" dirty="0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con lo </a:t>
            </a:r>
            <a:r>
              <a:rPr lang="en-CA" sz="700" dirty="0" err="1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siguiente</a:t>
            </a:r>
            <a:r>
              <a:rPr lang="en-CA" sz="700" dirty="0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</a:t>
            </a:r>
          </a:p>
          <a:p>
            <a:pPr marL="457200" lvl="0" indent="-285750">
              <a:buClr>
                <a:srgbClr val="4A4A4A"/>
              </a:buClr>
              <a:buSzPts val="900"/>
              <a:buFont typeface="Source Sans Pro"/>
              <a:buAutoNum type="arabicPeriod"/>
            </a:pPr>
            <a:r>
              <a:rPr lang="en-CA" sz="700" u="sng" dirty="0">
                <a:solidFill>
                  <a:schemeClr val="hlink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  <a:hlinkClick r:id="rId2"/>
              </a:rPr>
              <a:t>How to Create an Account</a:t>
            </a:r>
            <a:r>
              <a:rPr lang="en-CA" sz="700" u="sng" dirty="0">
                <a:solidFill>
                  <a:schemeClr val="hlink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  <a:hlinkClick r:id="rId3"/>
              </a:rPr>
              <a:t>.</a:t>
            </a:r>
            <a:endParaRPr lang="en-CA" sz="700" dirty="0">
              <a:solidFill>
                <a:srgbClr val="4A4A4A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Source Sans Pro"/>
            </a:endParaRPr>
          </a:p>
          <a:p>
            <a:pPr marL="457200" lvl="0" indent="-285750">
              <a:buClr>
                <a:srgbClr val="4A4A4A"/>
              </a:buClr>
              <a:buSzPts val="900"/>
              <a:buFont typeface="Source Sans Pro"/>
              <a:buAutoNum type="arabicPeriod"/>
            </a:pPr>
            <a:r>
              <a:rPr lang="en-CA" sz="700" u="sng" dirty="0">
                <a:solidFill>
                  <a:schemeClr val="hlink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  <a:hlinkClick r:id="rId4"/>
              </a:rPr>
              <a:t>How to submit your survey responses.</a:t>
            </a:r>
            <a:endParaRPr lang="en-CA" sz="700" dirty="0">
              <a:solidFill>
                <a:srgbClr val="4A4A4A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Source Sans Pro"/>
            </a:endParaRPr>
          </a:p>
          <a:p>
            <a:pPr marL="457200" lvl="0" indent="-285750">
              <a:buClr>
                <a:srgbClr val="4A4A4A"/>
              </a:buClr>
              <a:buSzPts val="900"/>
              <a:buFont typeface="Source Sans Pro"/>
              <a:buAutoNum type="arabicPeriod"/>
            </a:pPr>
            <a:r>
              <a:rPr lang="en-CA" sz="700" dirty="0" err="1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Recursos</a:t>
            </a:r>
            <a:r>
              <a:rPr lang="en-CA" sz="700" dirty="0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</a:t>
            </a:r>
            <a:r>
              <a:rPr lang="en-CA" sz="700" dirty="0" err="1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adicionales</a:t>
            </a:r>
            <a:r>
              <a:rPr lang="en-CA" sz="700" dirty="0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para </a:t>
            </a:r>
            <a:r>
              <a:rPr lang="en-CA" sz="700" dirty="0" err="1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familiarizarse</a:t>
            </a:r>
            <a:r>
              <a:rPr lang="en-CA" sz="700" dirty="0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con </a:t>
            </a:r>
            <a:br>
              <a:rPr lang="en-CA" sz="700" dirty="0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</a:br>
            <a:r>
              <a:rPr lang="en-CA" sz="700" dirty="0" err="1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TINYpulsw</a:t>
            </a:r>
            <a:r>
              <a:rPr lang="en-CA" sz="700" dirty="0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.</a:t>
            </a:r>
          </a:p>
          <a:p>
            <a:pPr marL="457200" lvl="0" indent="-285750">
              <a:buClr>
                <a:srgbClr val="4A4A4A"/>
              </a:buClr>
              <a:buSzPts val="900"/>
              <a:buFont typeface="Source Sans Pro"/>
              <a:buAutoNum type="arabicPeriod"/>
            </a:pPr>
            <a:r>
              <a:rPr lang="en-CA" sz="700" dirty="0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Si </a:t>
            </a:r>
            <a:r>
              <a:rPr lang="en-CA" sz="700" dirty="0" err="1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su</a:t>
            </a:r>
            <a:r>
              <a:rPr lang="en-CA" sz="700" dirty="0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</a:t>
            </a:r>
            <a:r>
              <a:rPr lang="en-CA" sz="700" dirty="0" err="1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empresa</a:t>
            </a:r>
            <a:r>
              <a:rPr lang="en-CA" sz="700" dirty="0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</a:t>
            </a:r>
            <a:r>
              <a:rPr lang="en-CA" sz="700" dirty="0" err="1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tiene</a:t>
            </a:r>
            <a:r>
              <a:rPr lang="en-CA" sz="700" dirty="0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</a:t>
            </a:r>
            <a:r>
              <a:rPr lang="en-CA" sz="700" dirty="0" err="1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habilitados</a:t>
            </a:r>
            <a:r>
              <a:rPr lang="en-CA" sz="700" dirty="0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</a:t>
            </a:r>
            <a:r>
              <a:rPr lang="en-CA" sz="700" dirty="0" err="1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los</a:t>
            </a:r>
            <a:r>
              <a:rPr lang="en-CA" sz="700" dirty="0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</a:t>
            </a:r>
            <a:r>
              <a:rPr lang="en-CA" sz="700" dirty="0" err="1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mensajes</a:t>
            </a:r>
            <a:r>
              <a:rPr lang="en-CA" sz="700" dirty="0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de </a:t>
            </a:r>
            <a:r>
              <a:rPr lang="en-CA" sz="700" dirty="0" err="1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texto</a:t>
            </a:r>
            <a:r>
              <a:rPr lang="en-CA" sz="700" dirty="0">
                <a:solidFill>
                  <a:srgbClr val="4A4A4A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, </a:t>
            </a:r>
            <a:r>
              <a:rPr lang="en-CA" sz="700" dirty="0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  <a:hlinkClick r:id="rId5"/>
              </a:rPr>
              <a:t>how to download the TINYpulse Mobile app</a:t>
            </a:r>
            <a:endParaRPr lang="en-CA" sz="700" dirty="0">
              <a:solidFill>
                <a:srgbClr val="43464B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Source Sans Pro"/>
            </a:endParaRPr>
          </a:p>
          <a:p>
            <a:pPr marL="457200" lvl="0" indent="-285750">
              <a:buClr>
                <a:srgbClr val="4A4A4A"/>
              </a:buClr>
              <a:buSzPts val="900"/>
              <a:buFont typeface="Source Sans Pro"/>
              <a:buAutoNum type="arabicPeriod"/>
            </a:pPr>
            <a:r>
              <a:rPr lang="en-CA" sz="700" dirty="0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Si </a:t>
            </a:r>
            <a:r>
              <a:rPr lang="en-CA" sz="700" dirty="0" err="1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su</a:t>
            </a:r>
            <a:r>
              <a:rPr lang="en-CA" sz="700" dirty="0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</a:t>
            </a:r>
            <a:r>
              <a:rPr lang="en-CA" sz="700" dirty="0" err="1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empresa</a:t>
            </a:r>
            <a:r>
              <a:rPr lang="en-CA" sz="700" dirty="0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ha </a:t>
            </a:r>
            <a:r>
              <a:rPr lang="en-CA" sz="700" dirty="0" err="1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configurado</a:t>
            </a:r>
            <a:r>
              <a:rPr lang="en-CA" sz="700" dirty="0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</a:t>
            </a:r>
            <a:r>
              <a:rPr lang="en-CA" sz="700" dirty="0" err="1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una</a:t>
            </a:r>
            <a:r>
              <a:rPr lang="en-CA" sz="700" dirty="0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</a:t>
            </a:r>
            <a:r>
              <a:rPr lang="en-CA" sz="700" dirty="0" err="1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integración</a:t>
            </a:r>
            <a:r>
              <a:rPr lang="en-CA" sz="700" dirty="0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</a:t>
            </a:r>
            <a:r>
              <a:rPr lang="en-CA" sz="700" dirty="0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  <a:hlinkClick r:id="rId6"/>
              </a:rPr>
              <a:t>Slack</a:t>
            </a:r>
            <a:r>
              <a:rPr lang="en-CA" sz="700" dirty="0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o </a:t>
            </a:r>
            <a:r>
              <a:rPr lang="en-CA" sz="700" dirty="0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  <a:hlinkClick r:id="rId7"/>
              </a:rPr>
              <a:t>Teams</a:t>
            </a:r>
            <a:r>
              <a:rPr lang="en-CA" sz="700" dirty="0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, </a:t>
            </a:r>
            <a:r>
              <a:rPr lang="en-CA" sz="700" dirty="0" err="1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envíe</a:t>
            </a:r>
            <a:r>
              <a:rPr lang="en-CA" sz="700" dirty="0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Cheers y </a:t>
            </a:r>
            <a:r>
              <a:rPr lang="en-CA" sz="700" dirty="0" err="1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sugerencias</a:t>
            </a:r>
            <a:r>
              <a:rPr lang="en-CA" sz="700" dirty="0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sin </a:t>
            </a:r>
            <a:r>
              <a:rPr lang="en-CA" sz="700" dirty="0" err="1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necesidad</a:t>
            </a:r>
            <a:r>
              <a:rPr lang="en-CA" sz="700" dirty="0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de </a:t>
            </a:r>
            <a:r>
              <a:rPr lang="en-CA" sz="700" dirty="0" err="1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enviar</a:t>
            </a:r>
            <a:r>
              <a:rPr lang="en-CA" sz="700" dirty="0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un </a:t>
            </a:r>
            <a:r>
              <a:rPr lang="en-CA" sz="700" dirty="0" err="1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correo</a:t>
            </a:r>
            <a:r>
              <a:rPr lang="en-CA" sz="700" dirty="0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</a:t>
            </a:r>
            <a:r>
              <a:rPr lang="en-CA" sz="700" dirty="0" err="1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electrónico</a:t>
            </a:r>
            <a:r>
              <a:rPr lang="en-CA" sz="700" dirty="0">
                <a:solidFill>
                  <a:srgbClr val="43464B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9F4655-CFFF-4556-47B2-A94DE65BA42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437731" y="2414955"/>
            <a:ext cx="2268538" cy="1509885"/>
          </a:xfrm>
        </p:spPr>
        <p:txBody>
          <a:bodyPr/>
          <a:lstStyle/>
          <a:p>
            <a:pPr>
              <a:lnSpc>
                <a:spcPct val="123529"/>
              </a:lnSpc>
            </a:pPr>
            <a:r>
              <a:rPr lang="en-US" sz="900" dirty="0"/>
              <a:t>[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00"/>
                </a:highlight>
              </a:rPr>
              <a:t>El día INSERTAR LA FECHA AQUÍ 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las INSERTAR LA HORA AQUÍ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recibirá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su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primera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encuesta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TINYpulse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por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correo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electrónico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Allí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se le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solicitará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que configure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su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acceso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la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cuenta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35F18DB-036A-7213-4DAC-07658747263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8650" y="1813515"/>
            <a:ext cx="2268538" cy="378709"/>
          </a:xfrm>
        </p:spPr>
        <p:txBody>
          <a:bodyPr/>
          <a:lstStyle/>
          <a:p>
            <a:r>
              <a:rPr lang="en-US" sz="1050" dirty="0" err="1"/>
              <a:t>Instrucciones</a:t>
            </a:r>
            <a:r>
              <a:rPr lang="en-US" sz="1050" dirty="0"/>
              <a:t> </a:t>
            </a:r>
            <a:r>
              <a:rPr lang="en-US" sz="1050" dirty="0" err="1"/>
              <a:t>sobre</a:t>
            </a:r>
            <a:r>
              <a:rPr lang="en-US" sz="1050" dirty="0"/>
              <a:t> </a:t>
            </a:r>
            <a:r>
              <a:rPr lang="en-US" sz="1050" dirty="0" err="1"/>
              <a:t>el</a:t>
            </a:r>
            <a:r>
              <a:rPr lang="en-US" sz="1050" dirty="0"/>
              <a:t> </a:t>
            </a:r>
            <a:r>
              <a:rPr lang="en-US" sz="1050" dirty="0" err="1"/>
              <a:t>inicio</a:t>
            </a:r>
            <a:r>
              <a:rPr lang="en-US" sz="1050" dirty="0"/>
              <a:t> </a:t>
            </a:r>
            <a:br>
              <a:rPr lang="en-US" sz="1050" dirty="0"/>
            </a:br>
            <a:r>
              <a:rPr lang="en-US" sz="1050" dirty="0"/>
              <a:t>de </a:t>
            </a:r>
            <a:r>
              <a:rPr lang="en-US" sz="1050" dirty="0" err="1"/>
              <a:t>sesión</a:t>
            </a:r>
            <a:r>
              <a:rPr lang="en-US" sz="1050" dirty="0"/>
              <a:t> y la </a:t>
            </a:r>
            <a:r>
              <a:rPr lang="en-US" sz="1050" dirty="0" err="1"/>
              <a:t>encuesta</a:t>
            </a:r>
            <a:endParaRPr lang="en-US" sz="105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15E9978-EB83-2F98-B2B3-6CDE933744D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3413081" y="1809937"/>
            <a:ext cx="2268538" cy="378709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1050" dirty="0" err="1"/>
              <a:t>Fecha</a:t>
            </a:r>
            <a:r>
              <a:rPr lang="en-US" sz="1050" dirty="0"/>
              <a:t> de </a:t>
            </a:r>
            <a:r>
              <a:rPr lang="en-US" sz="1050" dirty="0" err="1"/>
              <a:t>lanzamiento</a:t>
            </a:r>
            <a:r>
              <a:rPr lang="en-US" sz="1050" dirty="0"/>
              <a:t>, </a:t>
            </a:r>
            <a:r>
              <a:rPr lang="en-US" sz="1050" dirty="0" err="1"/>
              <a:t>inicio</a:t>
            </a:r>
            <a:r>
              <a:rPr lang="en-US" sz="1050" dirty="0"/>
              <a:t> de </a:t>
            </a:r>
            <a:r>
              <a:rPr lang="en-US" sz="1050" dirty="0" err="1"/>
              <a:t>sesión</a:t>
            </a:r>
            <a:r>
              <a:rPr lang="en-US" sz="1050" dirty="0"/>
              <a:t> y </a:t>
            </a:r>
            <a:r>
              <a:rPr lang="en-US" sz="1050" dirty="0" err="1"/>
              <a:t>creación</a:t>
            </a:r>
            <a:r>
              <a:rPr lang="en-US" sz="1050" dirty="0"/>
              <a:t> de </a:t>
            </a:r>
            <a:r>
              <a:rPr lang="en-US" sz="1050" dirty="0" err="1"/>
              <a:t>cuenta</a:t>
            </a:r>
            <a:endParaRPr lang="en-US" sz="105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F0E495-F5A2-D971-78AE-550C9F5580F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197512" y="1816284"/>
            <a:ext cx="2268538" cy="378709"/>
          </a:xfrm>
        </p:spPr>
        <p:txBody>
          <a:bodyPr/>
          <a:lstStyle/>
          <a:p>
            <a:r>
              <a:rPr lang="en-US" dirty="0" err="1"/>
              <a:t>Envíe</a:t>
            </a:r>
            <a:r>
              <a:rPr lang="en-US" dirty="0"/>
              <a:t> sus </a:t>
            </a:r>
            <a:r>
              <a:rPr lang="en-US" dirty="0" err="1"/>
              <a:t>resultados</a:t>
            </a:r>
            <a:r>
              <a:rPr lang="en-US" dirty="0"/>
              <a:t> de la </a:t>
            </a:r>
            <a:r>
              <a:rPr lang="en-US" dirty="0" err="1"/>
              <a:t>encuesta</a:t>
            </a:r>
            <a:r>
              <a:rPr lang="en-US" dirty="0"/>
              <a:t> </a:t>
            </a:r>
            <a:r>
              <a:rPr lang="en-US" dirty="0" err="1"/>
              <a:t>anónima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03D8BA-1557-BB75-0C38-CB831AFF458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sz="1600" b="1" dirty="0">
                <a:solidFill>
                  <a:schemeClr val="tx2"/>
                </a:solidFill>
                <a:latin typeface="Quatro" panose="02000503040000020004" pitchFamily="2" charset="77"/>
              </a:rPr>
              <a:t>[</a:t>
            </a:r>
            <a:r>
              <a:rPr lang="en-US" sz="1600" b="1" dirty="0">
                <a:solidFill>
                  <a:schemeClr val="tx2"/>
                </a:solidFill>
                <a:highlight>
                  <a:srgbClr val="FFFF00"/>
                </a:highlight>
                <a:latin typeface="Quatro" panose="02000503040000020004" pitchFamily="2" charset="77"/>
              </a:rPr>
              <a:t>INSERTAR EL NOMBRE DE LA ORGANIZACIÓN AQUÍ</a:t>
            </a:r>
            <a:r>
              <a:rPr lang="en-US" sz="1600" b="1" dirty="0">
                <a:solidFill>
                  <a:schemeClr val="tx2"/>
                </a:solidFill>
                <a:latin typeface="Quatro" panose="02000503040000020004" pitchFamily="2" charset="77"/>
              </a:rPr>
              <a:t>] </a:t>
            </a:r>
            <a:r>
              <a:rPr lang="en-US" sz="1600" b="1" dirty="0" err="1">
                <a:solidFill>
                  <a:schemeClr val="tx2"/>
                </a:solidFill>
                <a:latin typeface="Quatro" panose="02000503040000020004" pitchFamily="2" charset="77"/>
              </a:rPr>
              <a:t>lanzará</a:t>
            </a:r>
            <a:r>
              <a:rPr lang="en-US" sz="1600" b="1" dirty="0">
                <a:solidFill>
                  <a:schemeClr val="tx2"/>
                </a:solidFill>
                <a:latin typeface="Quatro" panose="02000503040000020004" pitchFamily="2" charset="77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Quatro" panose="02000503040000020004" pitchFamily="2" charset="77"/>
              </a:rPr>
              <a:t>su</a:t>
            </a:r>
            <a:r>
              <a:rPr lang="en-US" sz="1600" b="1" dirty="0">
                <a:solidFill>
                  <a:schemeClr val="tx2"/>
                </a:solidFill>
                <a:latin typeface="Quatro" panose="02000503040000020004" pitchFamily="2" charset="77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Quatro" panose="02000503040000020004" pitchFamily="2" charset="77"/>
              </a:rPr>
              <a:t>primera</a:t>
            </a:r>
            <a:r>
              <a:rPr lang="en-US" sz="1600" b="1" dirty="0">
                <a:solidFill>
                  <a:schemeClr val="tx2"/>
                </a:solidFill>
                <a:latin typeface="Quatro" panose="02000503040000020004" pitchFamily="2" charset="77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Quatro" panose="02000503040000020004" pitchFamily="2" charset="77"/>
              </a:rPr>
              <a:t>encuesta</a:t>
            </a:r>
            <a:r>
              <a:rPr lang="en-US" sz="1600" b="1" dirty="0">
                <a:solidFill>
                  <a:schemeClr val="tx2"/>
                </a:solidFill>
                <a:latin typeface="Quatro" panose="02000503040000020004" pitchFamily="2" charset="77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Quatro" panose="02000503040000020004" pitchFamily="2" charset="77"/>
              </a:rPr>
              <a:t>TINYpulse</a:t>
            </a:r>
            <a:r>
              <a:rPr lang="en-US" sz="1600" b="1" dirty="0">
                <a:solidFill>
                  <a:schemeClr val="tx2"/>
                </a:solidFill>
                <a:latin typeface="Quatro" panose="02000503040000020004" pitchFamily="2" charset="77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Quatro" panose="02000503040000020004" pitchFamily="2" charset="77"/>
              </a:rPr>
              <a:t>el</a:t>
            </a:r>
            <a:r>
              <a:rPr lang="en-US" sz="1600" b="1" dirty="0">
                <a:solidFill>
                  <a:schemeClr val="tx2"/>
                </a:solidFill>
                <a:latin typeface="Quatro" panose="02000503040000020004" pitchFamily="2" charset="77"/>
              </a:rPr>
              <a:t> </a:t>
            </a:r>
            <a:r>
              <a:rPr lang="en-US" sz="1600" b="1" dirty="0">
                <a:solidFill>
                  <a:schemeClr val="tx2"/>
                </a:solidFill>
                <a:highlight>
                  <a:srgbClr val="FFFF00"/>
                </a:highlight>
                <a:latin typeface="Quatro" panose="02000503040000020004" pitchFamily="2" charset="77"/>
              </a:rPr>
              <a:t>[INSERTAR LA FECHA AQUÍ</a:t>
            </a:r>
            <a:r>
              <a:rPr lang="en-US" sz="1600" b="1" dirty="0">
                <a:solidFill>
                  <a:schemeClr val="tx2"/>
                </a:solidFill>
                <a:latin typeface="Quatro" panose="02000503040000020004" pitchFamily="2" charset="77"/>
              </a:rPr>
              <a:t>].</a:t>
            </a:r>
          </a:p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480ABCAF-43E5-E24D-1644-CD4D4AB3D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/>
              <a:t>Qué</a:t>
            </a:r>
            <a:r>
              <a:rPr lang="en-US" sz="3200" dirty="0"/>
              <a:t> </a:t>
            </a:r>
            <a:r>
              <a:rPr lang="en-US" sz="3200" dirty="0" err="1"/>
              <a:t>puede</a:t>
            </a:r>
            <a:r>
              <a:rPr lang="en-US" sz="3200" dirty="0"/>
              <a:t> </a:t>
            </a:r>
            <a:r>
              <a:rPr lang="en-US" sz="3200" dirty="0" err="1"/>
              <a:t>esperar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0104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ogo for a health service&#10;&#10;Description automatically generated">
            <a:extLst>
              <a:ext uri="{FF2B5EF4-FFF2-40B4-BE49-F238E27FC236}">
                <a16:creationId xmlns:a16="http://schemas.microsoft.com/office/drawing/2014/main" id="{8F5C04C0-67BC-A5BC-5FEE-05709D7B80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1657350"/>
            <a:ext cx="32004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963664"/>
      </p:ext>
    </p:extLst>
  </p:cSld>
  <p:clrMapOvr>
    <a:masterClrMapping/>
  </p:clrMapOvr>
</p:sld>
</file>

<file path=ppt/theme/theme1.xml><?xml version="1.0" encoding="utf-8"?>
<a:theme xmlns:a="http://schemas.openxmlformats.org/drawingml/2006/main" name="WHS_2023">
  <a:themeElements>
    <a:clrScheme name="WHS_2023 1">
      <a:dk1>
        <a:srgbClr val="000000"/>
      </a:dk1>
      <a:lt1>
        <a:srgbClr val="FFFFFF"/>
      </a:lt1>
      <a:dk2>
        <a:srgbClr val="3457FF"/>
      </a:dk2>
      <a:lt2>
        <a:srgbClr val="CFCFCF"/>
      </a:lt2>
      <a:accent1>
        <a:srgbClr val="3357FF"/>
      </a:accent1>
      <a:accent2>
        <a:srgbClr val="00157B"/>
      </a:accent2>
      <a:accent3>
        <a:srgbClr val="42CFC7"/>
      </a:accent3>
      <a:accent4>
        <a:srgbClr val="6E0045"/>
      </a:accent4>
      <a:accent5>
        <a:srgbClr val="CC3399"/>
      </a:accent5>
      <a:accent6>
        <a:srgbClr val="FFC332"/>
      </a:accent6>
      <a:hlink>
        <a:srgbClr val="3357FF"/>
      </a:hlink>
      <a:folHlink>
        <a:srgbClr val="3457FF"/>
      </a:folHlink>
    </a:clrScheme>
    <a:fontScheme name="Lato Light">
      <a:majorFont>
        <a:latin typeface="Lato Light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Lato Light" panose="02030602050306030303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HS_2023" id="{DBE62859-1854-744D-A474-AE2429EB43ED}" vid="{6F89932A-9941-A64A-8FFB-C01EE6903F9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3087FC9138EEE46B12D491EDF033C8A" ma:contentTypeVersion="15" ma:contentTypeDescription="Create a new document." ma:contentTypeScope="" ma:versionID="b1e363cf8bed15e95a0fc09a4a10655c">
  <xsd:schema xmlns:xsd="http://www.w3.org/2001/XMLSchema" xmlns:xs="http://www.w3.org/2001/XMLSchema" xmlns:p="http://schemas.microsoft.com/office/2006/metadata/properties" xmlns:ns2="bd5fb4f7-f4f1-42b2-86ae-949e0cc2380e" xmlns:ns3="b396d44a-6554-4576-b3fa-8e76b593b317" targetNamespace="http://schemas.microsoft.com/office/2006/metadata/properties" ma:root="true" ma:fieldsID="857e9facc52d1066c8b619a929fcb760" ns2:_="" ns3:_="">
    <xsd:import namespace="bd5fb4f7-f4f1-42b2-86ae-949e0cc2380e"/>
    <xsd:import namespace="b396d44a-6554-4576-b3fa-8e76b593b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5fb4f7-f4f1-42b2-86ae-949e0cc2380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90f99b7d-70a6-40d3-b94c-662730ffe56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96d44a-6554-4576-b3fa-8e76b593b31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8da1d83-5828-44d4-88d3-5a7eb3f6cb45}" ma:internalName="TaxCatchAll" ma:showField="CatchAllData" ma:web="b396d44a-6554-4576-b3fa-8e76b593b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d5fb4f7-f4f1-42b2-86ae-949e0cc2380e">
      <Terms xmlns="http://schemas.microsoft.com/office/infopath/2007/PartnerControls"/>
    </lcf76f155ced4ddcb4097134ff3c332f>
    <TaxCatchAll xmlns="b396d44a-6554-4576-b3fa-8e76b593b31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06A9862-00A7-4824-98E0-73F74AA97777}">
  <ds:schemaRefs>
    <ds:schemaRef ds:uri="b396d44a-6554-4576-b3fa-8e76b593b317"/>
    <ds:schemaRef ds:uri="bd5fb4f7-f4f1-42b2-86ae-949e0cc2380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875FD41-C8D4-460B-B101-7910D5A66228}">
  <ds:schemaRefs>
    <ds:schemaRef ds:uri="b396d44a-6554-4576-b3fa-8e76b593b317"/>
    <ds:schemaRef ds:uri="bd5fb4f7-f4f1-42b2-86ae-949e0cc2380e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2EBE765-0D18-4EFB-AB87-3B93423ECD7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4181</TotalTime>
  <Words>549</Words>
  <Application>Microsoft Office PowerPoint</Application>
  <PresentationFormat>On-screen Show (16:9)</PresentationFormat>
  <Paragraphs>37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Calibri</vt:lpstr>
      <vt:lpstr>Lato</vt:lpstr>
      <vt:lpstr>Lato Light</vt:lpstr>
      <vt:lpstr>Lato Thin</vt:lpstr>
      <vt:lpstr>Quatro</vt:lpstr>
      <vt:lpstr>Source Sans Pro</vt:lpstr>
      <vt:lpstr>System Font Regular</vt:lpstr>
      <vt:lpstr>WHS_2023</vt:lpstr>
      <vt:lpstr>PowerPoint Presentation</vt:lpstr>
      <vt:lpstr>TINYpulse by WebMD Health Services</vt:lpstr>
      <vt:lpstr>¡Bienvenido a TINYpulse</vt:lpstr>
      <vt:lpstr>Vista de empleado. Tablero</vt:lpstr>
      <vt:lpstr>Qué puede esperar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a Test</dc:title>
  <dc:creator>Cornett, Nicole</dc:creator>
  <cp:lastModifiedBy>Cabrera, Ricardo</cp:lastModifiedBy>
  <cp:revision>9</cp:revision>
  <dcterms:created xsi:type="dcterms:W3CDTF">2023-05-11T17:41:49Z</dcterms:created>
  <dcterms:modified xsi:type="dcterms:W3CDTF">2025-05-21T23:47:43Z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0x01010093087FC9138EEE46B12D491EDF033C8A</vt:lpwstr>
  </property>
</Properties>
</file>